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75" r:id="rId9"/>
    <p:sldId id="265" r:id="rId10"/>
    <p:sldId id="266" r:id="rId11"/>
    <p:sldId id="276" r:id="rId12"/>
    <p:sldId id="295" r:id="rId13"/>
    <p:sldId id="267" r:id="rId14"/>
    <p:sldId id="277" r:id="rId15"/>
    <p:sldId id="278" r:id="rId16"/>
    <p:sldId id="279" r:id="rId17"/>
    <p:sldId id="280" r:id="rId18"/>
    <p:sldId id="281" r:id="rId19"/>
    <p:sldId id="298" r:id="rId20"/>
    <p:sldId id="263" r:id="rId21"/>
    <p:sldId id="282" r:id="rId22"/>
    <p:sldId id="283" r:id="rId23"/>
    <p:sldId id="284" r:id="rId24"/>
    <p:sldId id="289" r:id="rId25"/>
    <p:sldId id="285" r:id="rId26"/>
    <p:sldId id="286" r:id="rId27"/>
    <p:sldId id="287" r:id="rId28"/>
    <p:sldId id="288" r:id="rId29"/>
    <p:sldId id="291" r:id="rId30"/>
    <p:sldId id="294" r:id="rId31"/>
    <p:sldId id="290" r:id="rId32"/>
    <p:sldId id="292" r:id="rId33"/>
    <p:sldId id="296" r:id="rId34"/>
    <p:sldId id="297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60"/>
  </p:normalViewPr>
  <p:slideViewPr>
    <p:cSldViewPr>
      <p:cViewPr varScale="1">
        <p:scale>
          <a:sx n="83" d="100"/>
          <a:sy n="8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0B1F85-719B-4BCC-8AB7-0DF7C9AF0D87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7DB21E-EE8E-4516-8AE4-4D1F0AB3C7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81600" y="1676400"/>
            <a:ext cx="3898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AC66B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Protein Synthesis Review</a:t>
            </a:r>
          </a:p>
        </p:txBody>
      </p:sp>
      <p:pic>
        <p:nvPicPr>
          <p:cNvPr id="1028" name="Picture 4" descr="http://shirtscope.com/images/products/64499/64499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21623"/>
            <a:ext cx="35718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8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are ribosomes located?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905000"/>
            <a:ext cx="3429000" cy="304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Free floating in the cytoplasm or on the rough endoplasmic reticulum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0"/>
            <a:ext cx="34290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hat process is seen in the picture?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en-US" sz="40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562600" y="4724400"/>
            <a:ext cx="3331698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Translation!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http://www.tokresource.org/tok_classes/biobiobio/biomenu/transcription_translation/rna-transcriptio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7" b="6017"/>
          <a:stretch>
            <a:fillRect/>
          </a:stretch>
        </p:blipFill>
        <p:spPr bwMode="auto">
          <a:xfrm>
            <a:off x="685800" y="990600"/>
            <a:ext cx="420624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52878" y="990600"/>
            <a:ext cx="4191000" cy="12315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2878" y="2222142"/>
            <a:ext cx="41910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4930" y="41910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0"/>
            <a:ext cx="34290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the person to the left a boy or a girl?</a:t>
            </a:r>
            <a:b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715000" y="4724400"/>
            <a:ext cx="3179298" cy="1135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Boy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1028" descr="normal mal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9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codon?</a:t>
            </a:r>
            <a:br>
              <a:rPr lang="en-US" sz="6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2452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Group of 3 mRNA nucleotides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RNA and DNA made out of?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Nucleotides!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the “R” in “R”RNA stand for</a:t>
            </a:r>
            <a: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Ribosomal!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nucleotides made of?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3214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Sugar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Phosphate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Base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Name 3 differences between DNA and RNA.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754902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742950" indent="-742950" algn="ctr">
              <a:buAutoNum type="arabicPeriod"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Ribose vs.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Deoxyribose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sugar</a:t>
            </a:r>
          </a:p>
          <a:p>
            <a:pPr marL="742950" indent="-742950" algn="ctr">
              <a:buAutoNum type="arabicPeriod"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Uracil instead of Thymine</a:t>
            </a:r>
          </a:p>
          <a:p>
            <a:pPr marL="742950" indent="-742950" algn="ctr">
              <a:buAutoNum type="arabicPeriod"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Single strand Vs. Double Helix</a:t>
            </a:r>
          </a:p>
          <a:p>
            <a:pPr marL="742950" indent="-742950" algn="ctr">
              <a:buAutoNum type="arabicPeriod"/>
            </a:pP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742950" indent="-742950" algn="ctr">
              <a:buAutoNum type="arabicPeriod"/>
            </a:pP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substitution?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3976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One nucleotide base is switched out!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Original DNA:</a:t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GGG CTA AAT</a:t>
            </a: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 of mutation is the following?</a:t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GGC 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GCT AAA 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Insertion!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24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0"/>
            <a:ext cx="34290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Chain of nucleotides do you use the Codon chart for?</a:t>
            </a:r>
            <a:b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715000" y="4724400"/>
            <a:ext cx="3179298" cy="1135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mRNA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" b="905"/>
          <a:stretch>
            <a:fillRect/>
          </a:stretch>
        </p:blipFill>
        <p:spPr>
          <a:xfrm>
            <a:off x="762000" y="1139320"/>
            <a:ext cx="4107922" cy="4107922"/>
          </a:xfrm>
        </p:spPr>
      </p:pic>
    </p:spTree>
    <p:extLst>
      <p:ext uri="{BB962C8B-B14F-4D97-AF65-F5344CB8AC3E}">
        <p14:creationId xmlns:p14="http://schemas.microsoft.com/office/powerpoint/2010/main" val="393109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49014" y="108534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5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enzymes?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34000" y="2133600"/>
            <a:ext cx="34290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Proteins that are catalysts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types of frame shift mutations?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Insertion or deletion!</a:t>
            </a: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a frame shift mutation cause?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410200" y="1371600"/>
            <a:ext cx="3429000" cy="36930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 Codons to be changed due to a shift in the nucleotide bases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 ribosomes do?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Make Protein!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translocation?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371600"/>
            <a:ext cx="34290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Chromosomal Mutation where part of a chromosome as moved to a different chromosome!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tRNA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compliment of the following?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GGUCCAUG?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CCAGGUAC!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Enzymes work best at HIGH temps.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 or False?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05400" y="1752600"/>
            <a:ext cx="3712698" cy="3505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False, all enzymes work best at specific temperatures!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lock and key?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31596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an enzyme binds with a substrate or reactant!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the reactants on the left or right of a chemical equation?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3214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Left!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 P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mRNA code for the following?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Methionine- Lysine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473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AUG-AAA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AUG- AAG!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b="0" cap="none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building Blocks of Proteins?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Amino Acids!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19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0"/>
            <a:ext cx="34290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 of chromosomal mutation is shown here?</a:t>
            </a:r>
            <a:b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715000" y="4724400"/>
            <a:ext cx="3179298" cy="1135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Trisomy or Duplication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6" name="Picture 3" descr="Down_Syndrome_Kary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840112"/>
            <a:ext cx="4686130" cy="5334000"/>
          </a:xfrm>
          <a:prstGeom prst="rect">
            <a:avLst/>
          </a:prstGeom>
          <a:noFill/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1832730" y="5029200"/>
            <a:ext cx="815135" cy="7910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does a mutation have to occur to be passed to offspring?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Gametes!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DNA </a:t>
            </a: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for the following?</a:t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Methionine- Lysine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057400"/>
            <a:ext cx="3429000" cy="2819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TAC-TTT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TAC- TTC!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Which type of mutation is most likely to result in death?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Chromosomal!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24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Original DNA: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GGG CTA AAT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 of mutation is the following?</a:t>
            </a:r>
            <a:b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GGC CTA AAT</a:t>
            </a:r>
            <a:r>
              <a:rPr lang="en-US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  <a:t/>
            </a:r>
            <a:br>
              <a:rPr lang="en-US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</a:br>
            <a:endParaRPr lang="en-US" dirty="0">
              <a:effectLst>
                <a:glow rad="101600">
                  <a:srgbClr val="00B0F0">
                    <a:alpha val="60000"/>
                  </a:srgbClr>
                </a:glo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Substitution!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24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types of RNA are used in protein synthesis?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473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mRNA,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rRNA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and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tRNA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!</a:t>
            </a:r>
          </a:p>
          <a:p>
            <a:pPr algn="ctr"/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 of them!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process converts DNA to mRNA?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Transcription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49014" y="1085343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translation?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34000" y="1600200"/>
            <a:ext cx="3429000" cy="3200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Assembling the Amino Acids by reading mRNA and using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tRNA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Amino Acids </a:t>
            </a:r>
            <a:b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does the following Code for?</a:t>
            </a:r>
            <a:b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GTA- CCT-AAA</a:t>
            </a:r>
            <a:endParaRPr lang="en-US" dirty="0">
              <a:effectLst>
                <a:glow rad="101600">
                  <a:srgbClr val="00B0F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0166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Histidine</a:t>
            </a: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Glycine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Phenylalanine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catalyst?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23976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Anything that speeds up a chemical reaction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0"/>
            <a:ext cx="34290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hat process is seen in the picture?</a:t>
            </a:r>
            <a: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0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en-US" sz="40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562600" y="4724400"/>
            <a:ext cx="3331698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Transcription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http://www.tokresource.org/tok_classes/biobiobio/biomenu/transcription_translation/rna-transcriptio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7" b="6017"/>
          <a:stretch>
            <a:fillRect/>
          </a:stretch>
        </p:blipFill>
        <p:spPr bwMode="auto">
          <a:xfrm>
            <a:off x="685800" y="990600"/>
            <a:ext cx="420624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4038600"/>
            <a:ext cx="4191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990600"/>
            <a:ext cx="41910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1242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6913">
            <a:off x="938334" y="1121411"/>
            <a:ext cx="3627912" cy="3935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the “R” in “R”RNA stand for</a:t>
            </a:r>
            <a: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326782"/>
            <a:ext cx="3429000" cy="9906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Ribosomal!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3278</TotalTime>
  <Words>437</Words>
  <Application>Microsoft Office PowerPoint</Application>
  <PresentationFormat>On-screen Show (4:3)</PresentationFormat>
  <Paragraphs>84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Opulent</vt:lpstr>
      <vt:lpstr>PowerPoint Presentation</vt:lpstr>
      <vt:lpstr>What Chain of nucleotides do you use the Codon chart for? </vt:lpstr>
      <vt:lpstr>What are the building Blocks of Proteins? </vt:lpstr>
      <vt:lpstr>What process converts DNA to mRNA?  </vt:lpstr>
      <vt:lpstr>What is translation?   </vt:lpstr>
      <vt:lpstr>  What Amino Acids  does the following Code for?  GTA- CCT-AAA</vt:lpstr>
      <vt:lpstr>What is a catalyst?   </vt:lpstr>
      <vt:lpstr>What process is seen in the picture? </vt:lpstr>
      <vt:lpstr>What does the “R” in “R”RNA stand for? </vt:lpstr>
      <vt:lpstr>Where are ribosomes located?  </vt:lpstr>
      <vt:lpstr>What process is seen in the picture? </vt:lpstr>
      <vt:lpstr>Is the person to the left a boy or a girl? </vt:lpstr>
      <vt:lpstr>What is a codon?  </vt:lpstr>
      <vt:lpstr>What are RNA and DNA made out of?  </vt:lpstr>
      <vt:lpstr>What does the “R” in “R”RNA stand for? </vt:lpstr>
      <vt:lpstr>What are nucleotides made of?  </vt:lpstr>
      <vt:lpstr>Name 3 differences between DNA and RNA. </vt:lpstr>
      <vt:lpstr>What is a substitution?   </vt:lpstr>
      <vt:lpstr>Original DNA: GGG CTA AAT What type of mutation is the following? GGC GCT AAA T </vt:lpstr>
      <vt:lpstr>What are enzymes?   </vt:lpstr>
      <vt:lpstr>What are the types of frame shift mutations? </vt:lpstr>
      <vt:lpstr>What does a frame shift mutation cause? </vt:lpstr>
      <vt:lpstr>What do ribosomes do?  </vt:lpstr>
      <vt:lpstr>What is translocation?   </vt:lpstr>
      <vt:lpstr>What is the tRNA compliment of the following?  GGUCCAUG? </vt:lpstr>
      <vt:lpstr>Enzymes work best at HIGH temps.  True or False? </vt:lpstr>
      <vt:lpstr>What is a lock and key?  </vt:lpstr>
      <vt:lpstr>Are the reactants on the left or right of a chemical equation? </vt:lpstr>
      <vt:lpstr>What is the mRNA code for the following?  Methionine- Lysine</vt:lpstr>
      <vt:lpstr>What type of chromosomal mutation is shown here? </vt:lpstr>
      <vt:lpstr>Where does a mutation have to occur to be passed to offspring? </vt:lpstr>
      <vt:lpstr>What is the DNA code for the following?  Methionine- Lysine</vt:lpstr>
      <vt:lpstr>Which type of mutation is most likely to result in death? </vt:lpstr>
      <vt:lpstr>Original DNA: GGG CTA AAT What type of mutation is the following? GGC CTA AAT </vt:lpstr>
      <vt:lpstr>What types of RNA are used in protein synthesis? </vt:lpstr>
    </vt:vector>
  </TitlesOfParts>
  <Company>CFISD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Review Game</dc:title>
  <dc:creator>JESSICA SMITH</dc:creator>
  <cp:lastModifiedBy>JESSICA SMITH</cp:lastModifiedBy>
  <cp:revision>13</cp:revision>
  <dcterms:created xsi:type="dcterms:W3CDTF">2014-02-12T13:39:05Z</dcterms:created>
  <dcterms:modified xsi:type="dcterms:W3CDTF">2014-02-20T21:07:23Z</dcterms:modified>
</cp:coreProperties>
</file>