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8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83" r:id="rId21"/>
    <p:sldId id="280" r:id="rId22"/>
    <p:sldId id="275" r:id="rId23"/>
    <p:sldId id="276" r:id="rId24"/>
    <p:sldId id="277" r:id="rId25"/>
    <p:sldId id="278" r:id="rId26"/>
    <p:sldId id="279" r:id="rId27"/>
    <p:sldId id="285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72" y="12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46A7A-2549-4A19-B30D-8B98EFD526D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CB79E-EBFB-47F0-866E-591B16D8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9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CB79E-EBFB-47F0-866E-591B16D89D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0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3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5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1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3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5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5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3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3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DCC82-3C1A-4A37-B8B1-0E45842DE326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16CB-4815-4E0A-B94C-15DE531C8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1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8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FUNGUS REVIEW</a:t>
            </a:r>
            <a:endParaRPr lang="en-US" sz="8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9880" y="3428999"/>
            <a:ext cx="67912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ernard MT Condensed" pitchFamily="18" charset="0"/>
                <a:cs typeface="Aharoni" pitchFamily="2" charset="-79"/>
              </a:rPr>
              <a:t>One Questions Answered 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ernard MT Condensed" pitchFamily="18" charset="0"/>
                <a:cs typeface="Aharoni" pitchFamily="2" charset="-79"/>
              </a:rPr>
              <a:t>=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ernard MT Condensed" pitchFamily="18" charset="0"/>
                <a:cs typeface="Aharoni" pitchFamily="2" charset="-79"/>
              </a:rPr>
              <a:t>One Starburst Eaten!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98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3775" y="685800"/>
            <a:ext cx="5918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are saprobes?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3339" y="2967335"/>
            <a:ext cx="4297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Decomposers!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91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28600"/>
            <a:ext cx="65779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two organisms are lichen?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2400" y="2967334"/>
            <a:ext cx="963710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Fungus and photosynthetic organisms </a:t>
            </a:r>
          </a:p>
          <a:p>
            <a:pPr algn="ctr"/>
            <a:r>
              <a:rPr lang="en-US" sz="5400" b="1" cap="none" spc="0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(algae or cyanobacteria)</a:t>
            </a:r>
            <a:endParaRPr lang="en-US" sz="5400" b="1" cap="none" spc="0" dirty="0">
              <a:ln w="19050">
                <a:solidFill>
                  <a:srgbClr val="00B050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122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935050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type of symbiosis </a:t>
            </a:r>
          </a:p>
          <a:p>
            <a:pPr algn="ctr"/>
            <a:r>
              <a:rPr lang="en-US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 lichens show?</a:t>
            </a:r>
            <a:endParaRPr lang="en-US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11590" y="4648200"/>
            <a:ext cx="49327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Mutualism!!</a:t>
            </a:r>
            <a:endParaRPr lang="en-US" sz="7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702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0"/>
            <a:ext cx="946313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What are specialized tissue?</a:t>
            </a:r>
            <a:endParaRPr lang="en-US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276600"/>
            <a:ext cx="863858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Group of cells that have a specific function.</a:t>
            </a:r>
            <a:endParaRPr lang="en-US" sz="7200" b="1" cap="none" spc="0" dirty="0">
              <a:ln w="28575">
                <a:solidFill>
                  <a:schemeClr val="bg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689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"/>
            <a:ext cx="91497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What is the name of the bread mold?!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4930" y="2988230"/>
            <a:ext cx="6192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GREEN</a:t>
            </a: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GRAPE JELLY?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2393" y="5257800"/>
            <a:ext cx="579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RHIZOPUS</a:t>
            </a:r>
            <a:r>
              <a:rPr lang="en-US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!!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>
            <a:endCxn id="5" idx="3"/>
          </p:cNvCxnSpPr>
          <p:nvPr/>
        </p:nvCxnSpPr>
        <p:spPr>
          <a:xfrm>
            <a:off x="1344930" y="3449895"/>
            <a:ext cx="6192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36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782762"/>
          </a:xfrm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 do mushrooms only sprout in a  ring at the outer edges?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3200400"/>
            <a:ext cx="605424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Nutrients have depleted in the middle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http://lawnright.co.uk/wp-content/uploads/2013/02/fairy-rings-250-x-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40561"/>
            <a:ext cx="2381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02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2400" y="-26387"/>
            <a:ext cx="94523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Give two major characteristics of fungus.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01083" y="2286000"/>
            <a:ext cx="414183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Eukaryotes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Heterotrophs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Decomposers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Multicellular</a:t>
            </a:r>
          </a:p>
        </p:txBody>
      </p:sp>
    </p:spTree>
    <p:extLst>
      <p:ext uri="{BB962C8B-B14F-4D97-AF65-F5344CB8AC3E}">
        <p14:creationId xmlns:p14="http://schemas.microsoft.com/office/powerpoint/2010/main" val="33318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91440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Give two examples of fungus negatively effecting people.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810000"/>
            <a:ext cx="81896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Athletes Foot, ring worm, and Thrush</a:t>
            </a:r>
            <a:endParaRPr lang="en-US" sz="5400" b="1" cap="all" spc="0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24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7924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an environment with no oxygen?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4653" y="2967335"/>
            <a:ext cx="45146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Anaerobic</a:t>
            </a:r>
            <a:endParaRPr lang="en-U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907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175" y="9395"/>
            <a:ext cx="935350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Fungi in anaerobic conditions perform what process ?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3364" y="4648200"/>
            <a:ext cx="6198428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Fermentation</a:t>
            </a:r>
            <a:r>
              <a:rPr lang="en-US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en-US" sz="8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684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86740"/>
            <a:ext cx="791887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Part of the fungus that is under the ground called?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3886200"/>
            <a:ext cx="43875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Mycelium</a:t>
            </a:r>
            <a:endParaRPr lang="en-US" sz="8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924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What gets released from puff balls?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73757" y="2967335"/>
            <a:ext cx="2396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SPORES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81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causes Thrush?</a:t>
            </a:r>
            <a:endParaRPr lang="en-US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0586" y="2967335"/>
            <a:ext cx="7322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Overuse of antibiotics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36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faculty.college-prep.org/~bernie/sciproject/project/Kingdoms/Animal%20Kingdom%20-%205/Local%20copy/food_web.gif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-576333" y="381000"/>
            <a:ext cx="97203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What percentage of energy is transferred to the green fish?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91413" y="3750832"/>
            <a:ext cx="198483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1 %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841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goldiesroom.org/Multimedia/Bio_Images/21%20Evolution/05%20Homologous%20Structu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2743200"/>
            <a:ext cx="7772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Are these structures homologous or analogous?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7420" y="3574196"/>
            <a:ext cx="3746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homologous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88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http://education-portal.com/cimages/multimages/16/analogous_structure_fi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585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304800" y="533400"/>
            <a:ext cx="85413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are analogous structures?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647" y="4272677"/>
            <a:ext cx="871220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Structures with same function but different structure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607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2400"/>
            <a:ext cx="8458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type of symmetry do I have?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7618" y="4495800"/>
            <a:ext cx="769537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Bilateral Symmetry </a:t>
            </a:r>
            <a:endParaRPr 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1664" y="5696129"/>
            <a:ext cx="4367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“EXCELLENT!!”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789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/>
              <a:t>What is this group of organisms?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2446870" y="2967335"/>
            <a:ext cx="4250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POPULATION!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849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0"/>
            <a:ext cx="875516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 flexible supporting structure that turns into this dude’s neck/back is a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u="sng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					?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227" y="4648200"/>
            <a:ext cx="2939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Notocord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042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21501"/>
            <a:ext cx="79248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a body cavity completely lined with a mesoderm?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94007" y="4724400"/>
            <a:ext cx="2414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Coelom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01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4100" y="914400"/>
            <a:ext cx="5972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Define Decomposer.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81000" y="2928578"/>
            <a:ext cx="9677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Organism that breaks down Organic and inorganic compounds usable by plants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58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5905" y="685800"/>
            <a:ext cx="66121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What are hyphae?</a:t>
            </a:r>
            <a:endParaRPr lang="en-US" sz="6600" b="1" dirty="0">
              <a:ln w="1905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3048000"/>
            <a:ext cx="77783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Long filaments that make up the body of a fungus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642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Flies… </a:t>
            </a:r>
          </a:p>
          <a:p>
            <a:pPr marL="0" indent="0" algn="ctr">
              <a:buNone/>
            </a:pPr>
            <a:r>
              <a:rPr lang="en-US" sz="8800" b="1" dirty="0" smtClean="0">
                <a:ln w="18415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because of the smell!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52400"/>
            <a:ext cx="8979376" cy="1754326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How do </a:t>
            </a:r>
            <a:r>
              <a:rPr lang="en-US" sz="5400" b="1" u="sng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stink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horn fungi spread their spores?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473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4232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the reproductive structure of a fungus?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2514600"/>
            <a:ext cx="3932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MUSHROOM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109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457200"/>
            <a:ext cx="6096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 do the fruiting bodies appear above ground?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886200"/>
            <a:ext cx="81534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>
                  <a:solidFill>
                    <a:srgbClr val="7030A0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 Spores can be dispersed</a:t>
            </a:r>
            <a:r>
              <a:rPr lang="en-US" sz="5400" b="1" spc="50" dirty="0" smtClean="0">
                <a:ln w="11430">
                  <a:solidFill>
                    <a:srgbClr val="7030A0"/>
                  </a:solidFill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5400" b="1" spc="50" dirty="0">
              <a:ln w="11430">
                <a:solidFill>
                  <a:srgbClr val="7030A0"/>
                </a:solidFill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463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457200"/>
            <a:ext cx="7772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What is the only unicellular Fungi?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1343" y="2967335"/>
            <a:ext cx="2221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YEAST!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536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How do fungus reproduce?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39134" y="3733800"/>
            <a:ext cx="699046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7200" b="1" dirty="0" smtClean="0">
                <a:ln w="9525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Sexually and Asexually</a:t>
            </a:r>
            <a:endParaRPr lang="en-US" sz="7200" b="1" dirty="0">
              <a:ln w="9525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7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332</Words>
  <Application>Microsoft Office PowerPoint</Application>
  <PresentationFormat>On-screen Show (4:3)</PresentationFormat>
  <Paragraphs>68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Aharoni</vt:lpstr>
      <vt:lpstr>Arial</vt:lpstr>
      <vt:lpstr>Bernard MT Condensed</vt:lpstr>
      <vt:lpstr>Calibri</vt:lpstr>
      <vt:lpstr>Office Theme</vt:lpstr>
      <vt:lpstr>FUNGUS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fungus reproduce?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do mushrooms only sprout in a  ring at the outer edges?</vt:lpstr>
      <vt:lpstr>PowerPoint Presentation</vt:lpstr>
      <vt:lpstr>PowerPoint Presentation</vt:lpstr>
      <vt:lpstr>PowerPoint Presentation</vt:lpstr>
      <vt:lpstr>PowerPoint Presentation</vt:lpstr>
      <vt:lpstr>What gets released from puff balls?</vt:lpstr>
      <vt:lpstr>What causes Thrush?</vt:lpstr>
      <vt:lpstr>PowerPoint Presentation</vt:lpstr>
      <vt:lpstr>PowerPoint Presentation</vt:lpstr>
      <vt:lpstr>PowerPoint Presentation</vt:lpstr>
      <vt:lpstr>PowerPoint Presentation</vt:lpstr>
      <vt:lpstr>What is this group of organisms?</vt:lpstr>
      <vt:lpstr>PowerPoint Presentation</vt:lpstr>
      <vt:lpstr>PowerPoint Presentation</vt:lpstr>
    </vt:vector>
  </TitlesOfParts>
  <Company>Cypress Fairbanks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JESSICA SMITH</cp:lastModifiedBy>
  <cp:revision>19</cp:revision>
  <dcterms:created xsi:type="dcterms:W3CDTF">2013-04-02T11:46:58Z</dcterms:created>
  <dcterms:modified xsi:type="dcterms:W3CDTF">2015-02-26T15:33:40Z</dcterms:modified>
</cp:coreProperties>
</file>