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0" r:id="rId2"/>
    <p:sldId id="262" r:id="rId3"/>
    <p:sldId id="257" r:id="rId4"/>
    <p:sldId id="263" r:id="rId5"/>
    <p:sldId id="283" r:id="rId6"/>
    <p:sldId id="264" r:id="rId7"/>
    <p:sldId id="265" r:id="rId8"/>
    <p:sldId id="287" r:id="rId9"/>
    <p:sldId id="266" r:id="rId10"/>
    <p:sldId id="267" r:id="rId11"/>
    <p:sldId id="269" r:id="rId12"/>
    <p:sldId id="271" r:id="rId13"/>
    <p:sldId id="273" r:id="rId14"/>
    <p:sldId id="274" r:id="rId15"/>
    <p:sldId id="290" r:id="rId16"/>
    <p:sldId id="268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94660"/>
  </p:normalViewPr>
  <p:slideViewPr>
    <p:cSldViewPr>
      <p:cViewPr varScale="1">
        <p:scale>
          <a:sx n="34" d="100"/>
          <a:sy n="34" d="100"/>
        </p:scale>
        <p:origin x="72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7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6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18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4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91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6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2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9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4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B1F85-719B-4BCC-8AB7-0DF7C9AF0D87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B21E-EE8E-4516-8AE4-4D1F0AB3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4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xQTEhUUExQUFhUXGB8XFxYWFxcXGhcUFxoaFhgfGx4aHCggGB0lHBQUITEiJSkrLi4uFx8zODMsNygtLiwBCgoKDg0OGxAQGywlICQ0LDYtLCwsLCwsLCwsLywtLCwsLDQsLCwsLCwsLCwsLCwsLCwsLCwsLCwsLCwsLCwsLP/AABEIAMIBAwMBIgACEQEDEQH/xAAbAAEAAgMBAQAAAAAAAAAAAAAABQYDBAcBAv/EAEAQAAIBAgQDBgQEBAUCBwEAAAECEQADBBIhMQVBUQYTImFxgTKRobEUI1LBB0LR8BVicoKSouEzNEOywtLxJP/EABoBAQADAQEBAAAAAAAAAAAAAAACAwQBBQb/xAAtEQACAgEEAQIFAwUBAAAAAAAAAQIDEQQSITFBImETIzJRcZGx8EJSgcHRBf/aAAwDAQACEQMRAD8A7jSlKAieKcZ7nEYSxkzfiXdM2aMnd2nuzEeKckbjesGJ7SJbxrYZwqIuHW+157gVQ1y73NtII3JB1ncqIM1odsezbYzE4GQ3cWnuteKXGtMA1oqkFSG1YwYOxPI1WuN/w/a3dvnA4dO7NiwwVrpm7iLGK751JuEmWtqBmYxMa70B0LE8aw9skXL9lCrZWDXFGVihugNJ8JyKW15CaYDjeGvtks4ixdYKHy27iOchiGhSTGo18xXO73ZTE4zEG7icGER8fZvvbe7aufkWsKbRnK0N4woK883MSa1sN2HxSWrK4eyllynELN24CiGL7E4V2K6sPBbWRJUEdKA6WePYXLcb8TYy2iFuHvUi2zEKA+vhJJAg8zWfAcRs3gxs3bd0KxRjbdXCuN1OUmCJGnnXI+K9jMXes37drh6YYXMJYsKou2DFyziUuOfCdQyu7STJ7rXUgVfOynAGwuLx2W2qYa53BsZSsfl2e6dcoMiCimSNc3OKAlO1PaC1gcM+IuyQsBUX4rlxtFRRzJPyEnlXlvtLhe5tXrl61aW9aF5O9dU/LIUz4iNs6g+oqD7Rdlb2OxqvdvXbOGsW/wAkWWt5nv3My3GbOjAQkKJHMkEa1DcL7D3jc4cmKtpct4JMQgYlWUkuq4Zip1JyAGI0KctKAv8AiOL4e2qM9+yi3I7tmuIouZtRkJMNIIiOtRlztlhFxowRvILxXNq9vLnzqgtfFPeksCEiSK5y3YvG/hu7fBrduXMAmGRmu2v/AOS4hfPuTIfMhlJ1WDA1q7HgDvjrGI7lbY/BPbdvyybeILWWQaGSy5Whhp4d9qAsLcaw4738+zNgTeAuKTaAEkuAZTQHesVvtHg2cIMVhi5fuwovWyxuaeEDNJbUab61zPD9h8WbDW/wlmy1nA38PnS6jHHX7wUKx0BCyhabhBDPtAmsuK7AXLS4n8NhbecWsC2HINsfm4e5mvhWYyCQoJJIzEiSaA6l/iFrIH723kLZA+dcpct3YUGYLZ/DG86b1ndwASSAAJJOgAG5PSuacP7P5+MXbKNOCw1xccbUaJj7ykKon+UDNeAGxYdatXb7hVzE4Q27Si4Rct3Hslggv27dxXe3mOgzARrp1oCRHaDC5FuficP3bEqtwXUyFlBZgGmJAViR5UvdoMKlpbzYnDracwl1rtsI510ViYY6HY8jXO17GX79xRewaWsO3EExTWs9lgLK4c28rBTBh0UFRI/M5gE1ksdmcXYui9+Ct4pFfFouHa5ZTKl+/wB7bupmlAGUZCuhAO24oC89kON/jcJbxOQJnLgKDm8KXHtqZ5yEB96r1rt1e77x4VBhjjWwAuLem4LouG0rG2UEqWA0ViQCd4qX/h5wu7huHYexfUJctqVZQwYfGxBkaGQQfeqCOweKbF3nTCW7N0458Rb4gcSSRaa93kLZScxKSsPAM69aA6v/AIlZ73uO9t99lzd1nXvMvXJOaPOKg+KdtMPaxNiwt6w5d3W9+ck2FtWrl1mcT4dbcHNEa1VrHY/FHFKDYt28mMu4s8QFxWuXLbi4Et5YzgxcUEE5QLehNYOBdk8QLvD7N7h1hLWFW7bv31uWmW+t2xctE5YDkMxBYMJl9ok0B1A4pJRc6S4JQZhLgCTlH80Ag6VHdpePpg7aMyXLj3Li2bVq2AXuXXmAJICiASSSAAPQGm/wx4K3fXbz3Dds4QvgsCW5WVcm43mfgtBhytHlVi7cYW7cW2q4GxjrEsbtm4ypcDQBba2X8AibgMkHURzoCQ4Rxh7gH4iw2FuM+RLd25ZY3CFL+Ao5zeEMY38J6VnxvHMNZDG7iLFsKwRi91FyuVDhTJ0YqQ0HWDNcwxvZh8PgcdibqJgVTu8RhMOl03vw+IsSQ0nwBrrMEIXQg89K3MR2TxAwuHuDDvdxzvcxN27bu2bbWcRfUeEpfDW7luMtsjkLYga6AW7iHbzA2b9iy+ItTeVnDi5a7tFCq6m42fwh1YZDs0VNDiljvTY7613wEm1nXvAu8lZzR5xVRbsvda/wm7cs2Jw6XFxPdhFtrmsBFCrzAcLAA0jkKhOzfY3E2cbnvYc3iL926uIN+0lpReLEv3aJ3t29DZYuSByIoC9jtZgYn8ZhYgGTftjR/h3bSeVbWJ43hrd1bNzEWEuvGW21xFdixhcqkyZOgga1yvhn8NXSzbtnC2xcbh2ItXG/LbJjLjKbbZidXgsAwOgBEgVJ4Ts9jRicPdGECOwwxxdy5dsXbL9zbQMe7INy3eRlhWtmJRSSaA6hSlKAUpSgFKUoBSlKAUpSgFKUoD4uXABJIA86xHGL5/I/0qp8R4+hxDg5iLQ5Q3rABkmY5aVlftSpCkfCTBbVSp6EESPesstTFNouVMmi02sSrGAdemx+tZqqt7janKVjNOhGp9POrPbaQD5VZVarOiE63Hs+6UpVxAw2MKiF2RFVrhzOQAC7ABZaNzCga9Ky0Y1B3uKAE5mE9KqstUOycIOfRNPdA3IFfQadqqnFeOBUBMAHnUVhO0+Vl3GokHmCY51nesipYL1pJuOToNK8UyBXtbTKKUryaAw4PCW7KC3aRLaCSERQqjMSxgDQSST6msjXQNyPnWnxXHd2hO50AG0sxyqPLUjWoa5hpK5hncnr4V0k5RyGw2nrUXNIYJvEizeUpcFu4sglWAZSVIZTB00YAjzFbgNU17tsTsdTBiCSNIAghhPSpTgmLbVWnwnnyBAPvvVSuTZY62lkn6V4K9q8rFKUoBSlKAUpSgFKUoBSlKAUpSgFK1sdjVtIXcwBWJeKJAJ0B56ER1MTHvUXOK4bOpNlM4lwtBi7jW2IuDkEYwGHkdTWhgsGwZgzXGYuIEBJjfYktVv4jxPCKwzQzt+jfTmxkCPWqbg8TbXHWrkbNcObKTPLTn5dK862Ed/DXJrhNuJcOGdlUS4Ltx3uMDKg6Kv+2TJ86sdaWA4nbvCbbAxuOY9RyrcBr0IRjFekyybb5PaUrwmpkQwrm/aW/wDhbjI4JDEuGAnSOfNYMnTpV5x/GrNnRmlv0L4m+Qrmna7jpxN4d2rWykAZoBM6zoTpWTVOO3GeTdo65OfXAxmJuXgjMEGUSjgBlMj5qaxdlcF3mJXvUYtmENOgjUTO409pqvPaKF87upInTYkmDV/7BthCiM95TiFJ0ZsschAOm1ZKobp98G2+ShBpL9DoIr2vlTX1XrHiCvlzANfL3wNzWjieIiCFBnrpoOu/rVcrIrydSNPiCqyMLmzan/UNonzAqAvcQKuY8WU5BB+ImDJGpAXY+Y0FZcZjO+fJbOx+KYy8i3lEwOp9CR98RwVtLaW4ULMbCYCksfWNZ61mb2x9XbLoLdPgwJ4rhGdSqCRGwzkzrzA1184qw8FsE+IiJ5egj6xNRXBOHZSXbUN8OkSBoGIGmu/vVqw9uBXKopz/AAStnxgyivaUrcZhSlKAUpSgFKUoBSlKAUpSgFeGva+XOlAVPiC3bl6+ls7WyZOup0AHLWDVaxRRYyO0lYZjplY65TEZee53q/8AB7Xx3P1tp6D+zVQ4/gs2IuFSFJaCNIIiSWzSo2OpE15t9WY7ma6584MPDkKgS5RivwBiwg6yQqnX1NZG4eFi6qS5mPy536c/tX2LRZC0uTsIW6w8hmzqmnkIrYGHt3EVDGgE7aeRggn3NQSXCJOTIXFXXCm5mysCJDK6HQ7AZIjyNb2E40zC3BCFmKyichvtGwNZMVgAitkcsOYGkfO6dfatjsVwxc10sDmA0BMxmBBO2h0/fnU4wluwjjktuWb+C4+VtBXY5gzLncg+Fdzp8q17vHbcf+Yaegqh9r+IN3ptqDltkrI/mZjmP1qKwAu3FvOJHcqpPmWbKBpEc/lUHZa3heDbXpqlFOT7OmJxWy2pW2T+pkAJ+1bmDw1gglbSGdT4K5lgOJvbPQjnAP3q2cN7UIRBd2Y8gg/YUqvk3ySu0yivSWj/AALDXVZjaEkQddo6dKhLPDMGhIW3qNPE+mnqKn+FEi1rIJBIkQdarl3iChbmZhppDgHWrbZRxnBnpUnJpN/qbeF46LXgS3kXrnJA9KmLfG2kao4PTQia45i+JSxA6/y7fLWt/stjS2ISSdJbyhAT+1U1W29ZNV2kqSyzo2NxjZiBI18UHnyA5k7fMDc1q4Phdo+O+M7sxHiJIAHvE6Gvh0llU6wQzebCHP8A1OP+Ne8WtMcoU67iJ01kk6agAnTc1uX9qeM9nht+WR/aRvwahrYzW7p7vIdYbUqAdyu+m4OxFRRx2d1S53t8ozZspcKQRoumgjb33re7QIEeXuM6sPyyxAVXHxRAhQN51MdarwspDtNyGadGyhtJY5emmkn2qDuysS/XyzfRTFRz3nHH2L1ct3LQUplAjVFuOwgDT4pjpyqY4Hxdy/dXRBK5lJ5g8uhqs2Wz3oDEoYVTt+WUzGIAHIipZlbv86gflp4Y/mhhm+mntVKtalk5OuKjjBcK9rDhb4dVZTIIkGs1egnkwClKV0ClKUApSlAKUpQClKUAqB7Qca7ubaeK4R8MgHX102mpfF4jIpO/QdTVSwvCjisS73T4bZjTm28A+XOs9039Me2W1xXciw9nrmawkenqQYqr8atN+IuCYBJYZpyzlABEbHodduW9Xe1aCgKoAAEADkKwYvCI5BcAxt/fMeVSnXuikRUsPJULvDLoQsykZR8T3FOka/E2ZfnVc7L4W8b5Rmz/AJawGIIykzEMQDpzhq6Tx29ksNH6TzI5dYP1qncBfusYolQGtKDJyTEcoOffbTrWecIxmoovhJuDZuY7h5AytbUexYRygaqfWNIre7PobVm/efSdBP6UBAPz+1T+MwK3AM06bQY9fntVe7d8VWxatpA8bfD/AJVE/KYq1x+GnL7Ea82SUF5KKuJtqEe4ZMMx01LsSPpVjw/ZwWuFXmI/MugXmnSIhlHsPrNV3gGEF27bdQGy3BntEgbnQ68tjXW+JWg1m4rbFCD6RVGmhuUmzbrLNkowXg43hgpznUyNx08/auodnuH2ltLkUfCDMDnXJ8Pd8ATUGPiGhK9DXXOBEGwmXQZQIPpVOnxvwT1+dqMupc9BzqrdqsOjAFraEkkZtogTqasxUhTrHnVK7VY3IoEhoBOp1DNoCBzMT6VKxrplGmT38Fd7L8IN/EMoXwqM7bbLsPKTFSPB+GqmSAM2Qp1EtpJjlvNWr+GHDwuFNwr4rrHU81Gg9edRiYLubmKUH/wicun60ZwPnAq2FW1RZO/U7nNfb+Ml+GWFa64OpRdT1dySxPQxlMcgQK2cU9tDrMnTTpz12FecFs5e8OktlLEc2IBb9hXvEzEGAeQG5YnlpUp4diR5y+nJWu2t5XweVFMZgymRsDuAJ8MyOUxzqE4FwkXe8Zg4tKB4UaCCR56suh0kb1KdpcxtW0bQ3G1C810gn0UGBsK2eB4Fu7zLobkkqQPFb2WNYI0G+0/OV6Ua4rzya9KvTKT9kic7O4NHcEAwo59R4RHSBpW/xfDiyy3Rosw8cg0a+xAPzp2faPff+/UGpfHxkOYSDpFcrjF1ZZXZY1Z7EFwLG93cNloCEk2yNj+2v39ass1QcVxa3YBCoCBMZtdRvHSsmD7TZipgAH9JMyf2rJX/AOlCHpfJXZtb4L3StbA386zWzXrRkpLKKRSlK6BSlKAUpSgFfNxwBJ2rBi7rgeBMxPmAB6/9qq3F8SznKbm0yq6JI+pjTXaqrbNiLIV7mbzcR764QhkyVUdAPic+XIe9TmBwi20CrsPqeZNQvZTABA7kDMTl9FHL5mrFUaU2t0u2LGs4R8tVPRBiLzi47HKJyidJJ0+UVcWNU/ivE7Jd2snLdQ+PTKLmUDTNEM2ums6VHUrMV+33O1Pki+I8Qtpns271zUEENJUN5Ez5yI18t6h8VxELfR7bG2cuWfHzAHQdNtasZxtm7buW2MqDmLhSQjbgzEbjnFR/BHRr8sqEoJtquuc/q2kAdIma8/DbWGa4tJPg37uFZree3fu3IE/EREa6xVf425vYiwHbMcoyTMEEyd9xII+VTb8X0uIPCc0voVaZkr5Tt715xXh34m+l6yBFtUytICyreIGd4WalGG5PDJ02KEsyRrdhMGGuvcgSLhRY5BTmY/UCrn2lxAFh1zAMykCeY51D9jsClu5dVDIQATpq7yW29AKhe1fFlN9WMlVY248tmNXbvhUcdnNvx9RnwiCxd2xlgBw/Jcp0P9K6PwRAmGQE65dfeqXwzjYsOLTp3gJ8MxKrvIJ3A6Vc8Hx+xdTRk05SB9DqKpocc7s8lurjPCW3g+MS4FsyZnlVD4jjLLXWhQzxlXmxjoOW51q6cT43ZVGIKkKJbJ4j/Sql/i35meyiWy+ijKASTzJ5nnFcm45XJ3TQny8HQ+zdkphrKkQQgkbQelRWMuJJiJe5DEQdVkvPoqke9SPZYRhlBYsZaWOpJmoTjWDFpyAD47huLHJnNtGnoILf8q9JLdGJ5k+JSTNvB34Go1ZmJHKJ/aVFLF0eO4/8rGCeQG0dJ1r20jFuZIHw6AEMddesrt0qJx1h8TeFpfBbtw18kjMZmFGWQSQPYGqoRUm2+vL/AJ9yDeCu4lr9xnuJbNxbalRpoAR4n3HIQB0k1YOzV1gVtPlm0hKFTo9pwIOuuh5Vt2ke2hS3IIcgNpBzGQSeoBA5HTpUbiQlvGWVLFEKlQAY+MyfF0LaeXvUbp7nyjbU8w2Lrn85JnhWIKsgHkzHrOsxVlxyyh+dVvFvbW4ndgMy+EhdYWNASNAQY3qRxXE1A1PLaJqqNsYQakVWrLUkVnjOBtkEsozDUGTrPIiINfXD+HWlUZVBbm2aSJ6aAD1rFxO6znME0AMKdNdpkbn7Vl4RcNslX5gkTsrcwDzFeSkt/sR2ounC7cWxEa9K3KrXB+KZWFtpIY6QDCE7Cf0/v5VZa+ioknBYKrIOLwxSlKuIClKUApSlAa+MtMykAxO55xzjzqIt8MaUJXdtRvltrsPfQmp+kVGUE+ySk10auDw5QvtDNmHqRrW1SldSwRNfiCA23B2KkfSql2P4QRde4x0twqgbM5WXY+cmrXxK4BbaehFa3ALUWVJGrSx9W1qmcVKxexYpNQZ83OCJLFPAH+NQNGPUjaa+24OgylAFKiAQPbWKkq8Y1Zsj9iO5lR4/w/urIRfEJLuI1uP/ACj3Yj2FRBtXLNr8z44HwiQGZgI31MZhVzRO9uZjshn/AHbD5fvWpxrCAkAglWcZgOn/AOgVnlDOZIuhZt4ZHdnsM9m/d5pcTMCNShGoB8tYHpXOL8vdvqdcsxPkTPz1rtdjBhPh0ERFcg4pZFnHXAdmZgZ89R96z6mpqCRv0Fm6cv8AB8cQtTat3AJIWfUcxWSxZDd4xGaLRLHq2ZCfoYrUtYrIEDfCZQ/1qz9ksB3lu/bA1S0UnqzNnB+QFZaIJywb757YZZDX0DXlt2j+URJHLL0NaHHMSC8psmi+o3P0rJ3xth2GhZsg/wApOnzGtfBtKMNekeJHgehrmzLJ5wzp38P72bBoZmST6TrFa/aa3nvAHNASBl3lp58v6GsP8K//ACQ/1t96m+0OHPd5kXM8jTqAa9ittVpo+dujm5r3I+w5yjNqy+EAeHOQBqfLY+UVp8CXKvfN/wCo5Fw/7oQ+23oa3ELZ0OWPCZU75m8+oCxUZbdmwaIBAcMCdzAztoOW0SahFejH3f8A0qf1fgncY2USBJMADzOlRK4Fbl91ueLJaOedpuEx6QoMVnZ2KKJPhYEn/KviE+2lYMMhYsQfDdE3G8gdFB/0kAnyPOsWMSwbK+I5PeHYnLYXPGdQsECMwYeGfOvCsZZkzMAdRuefM8hOm4rK9iVUzoTmiI/06dAAK+MZqi67zuJETpoN/r6VmufqfsVS5Zj4iZtsesb+Wu23LmSa9vbAwNddSB8jqD7GfIVr4g5LUEz5nnvsPcacugrDauE7SQF8U/DI9dz5GfUVkfMwk+WbivGUmdwfST/2q7IZAqk41coTzUeXU/v9Kutn4R6D7V7ehzhorsk5dn3SlK3lQpSlAKUpQClKUAryva18biMiM25A0HU9K43jkLkiO1OL8GQbn7bn6A1NYZYRR5D7VznF8eFxiGnUETlhluEHeTEQI5RHOr5wXEtcso7LlkaQZkcj7jWstFm+yTLrIbYrJv1ocXxYtoTziY+n3IrLxHGC1bLnlt5nlVCv8e727kLBpPiAETHw5QTsCNtzM9KsvtUVt8s5XW5c+C+cOtZbY6nU+9bUV8WD4RIjQadKyVbFYSRW+WeVy/8AifwwrdF1RuAf9y7/AENdRqE7U4FbtqCYgjWJ0nWqtRDdBl+lt+HYmcoxnDnm3bYEBgW25xMCumdhsOq4fON7kMT1hQB9qhuJ8PF5rbC9qhkDJsuzDT2q28Bw6pZVVEKNqyaSGJmzWX760imfxH4IFttctiCzhiP8+2nrpVKxF13tu0GHUT0zjSu18bwAvWWQ8xp5EbVS8Bw5Usvac6uSSoHMnSDHkDTUVtTyuiWl1OK8Plkp/DJIwYH+Y/erayzVf7IWO6Tu9dgRO/Qz5zVhrbR9CPP1D3WNkNjLRFz/AI/LN/3qtWmKWcpMxddB5ZnKR/1g1aMbdGZjIAGknlGtVjCnvnKT4mui6NNe7XKZPSTl+dVJp5XuiDWMM3OJeFFtZoZ1MkDlIUR5kkfWty/bUBFG/wAKgcgRHsImtXtHbBvWl1BB3EDQeLnoTmArZwFljclmYxoAwUb8/DvzrHL62jXhKCeT6xVuInSBoPYAVj4phRCDkBJ8jzP1FbnGlhljofuK0cbiQXZ2ByIsgR/NBOo9AIqm6Ki5R/BR3yVrjd8ZiASpXKo0IJE/IeQqRwl0FGRdkXUFSCoPwmdiDrsZHpWLiGF7xCB8Zg6zMnXX++g5VuYW4gdSN4KMOqsRln3LfWsqwpDMnw+j3EOLgsgbyFPuQP79KuyiqjwSxmuoOSDNPUjQff7VbxXs6JPa5Pz/AKK5vkUpStpAUpSgFKUoBSlKAVVO2BuF7S22I3LDTyg+vL3q1E1V8apYM41Z3yr6Dwj/AOR9qz6n6MFtP1ZNHgPC3vEsxAt8xlDE6k5VJ+ERE+tXS1bCgACANhWDhuFFq2qDkNfM862q7RUq4JeTlk90skN2ozdzKfGGULz1YgfYmqt2dtPiMYWaAtvxmABnIJVZMSRpNWftPci2I8z7xA+rCvnsvgRbViBzC/8AEa/UmqZw3Xr2LIy21MnBXteV7W0znlVztfxPue6WPC7EMekDT6xVjNU7+JNj8lLnJG19G0+4FUahtVvHZfplGVsVIjXxiLZN0MC2vgzbn09auvA8Qj2LbJ8JWdd55z5zNc1wQW5adCJ0Dj2Ov7VeexAb8Is/qaPTMay6KbbwzVralBZ9yfqt9qbC2wLklQWAMaTPnyqyVoce4eL9h7Z5jT1Go+orbZDdFow1yxJFPu49bBBQ+LcSZGYCNddiY+dW7g/FRfsLeGkjUdCNxXJPwxL3LTBgV1UGQYG41+npVj7DY8qcRamRk7xY6jePpWCi2UZ7GelqNNH4e9dr9icxbM3hESzQ7H9OpbL5x962uz2EAdmjbQfv9dPYVp2n+EaFVQkt+osfEfTQ/Op7g9krb13Ovz1+5rRWucHmshOJjPiI2IU5T0uEkj5qhBrf4ffFxreWNszAcjtHzn5Vo3FOdid/yj75jMfOpPs9aGXN1n5Zm/rVFa3WcmmfEDexuAW5BO42NQOMwmTOk6OsT01j7H6VaaieOrClgJMaDrqDVurpi4uSXJnhLwR4SZc7gQf9SiD8607GGBBA3bM5I6J4B92NSCPLmP5gre+x+wrBhGhrenJgx6Av4fmVNeaoJ4LCU4Jw7u5bm0D0AqVr5trAivqvcrgoRwih9ilKVM4KUpQClKUApSlAanFL2S1cbopP0qH7ON3mWQQLaLv+tlk/IEfOvvtjdYWgqiVZgGMgQs67kVr9lMYjXbqW5I0cltDmJiPMaHWs05fNUS6MfltlnFe0pWkpIDtXcARSeRBPp/YqT4RaK2UB3Ik+ran71S+1OPZle2chzMVnWVynQzOgGvL51esJ8C6g+EajnpWaqW6yTLprEEjNSlK0lIrV4jg1vWntt8LAg+9bVeGuNZOp45RyLB4d7OINk7DMh9CCP6V0jsqkYSyP8v1qE47w9Dig+YhokgLOh0k6wBodfSpfsu4Fru9fAxAJ5gksPvWWmvZNm3U3fEgiapXle1rMJUe2nCpa3iF0KHK/mh2+Wvzqudl8JkxVwDTNbcKemorpeLsB0ZTsQR86puGwOV0urcDlSVI8MmZ0MHTWOVY7qvmKUTdVf8pwkbtsZrhtjdQinTTmzfTL86tCLAioHgdmbrsdxGvUnxE+UltugFT7mBWiMVExN5KnjLhzvOwcH/ail6nuCWctlR5VV+JXJloJDuy6an4cs/IN86t+AuKbalSCI0rPQlvbNN2diNmo/i+y/wCofepCozjpi3PSI9ZFW6lfKZnj2aXD0m5c6Rp8yf3+tay28vejoFI/2uT+4qW4Tb0nr/f2iozEz3uUbsYPksr/APU1glDbCL/nJPJZLZ0FfVfKbV9V6q6KhSlK6BSlKAUpSgPDUTxnji2fCAXuRoo/fpUtWniuFWrhzOgJ9xt6b1Cak16TscZ5KWUvYpvECXicjCAo5aR4V95MVP8AZ/s61i8957veM6hYy5QomdNTptU7Zw6oIVQo8gB9qy1CulR5fLLJ2t8LoUpSrioonaPhua9lXNqrNEzIkE+fOYqa7L426R3dxNFHhuCSGG0H/MOdT+Qb869AqmNKjLci2VrlFRYr2lKuKhWpjsXkGikk7dPc8q268K1xgqeNN64wZWZSOQfQ+UDSOpM786mOB2rgUtdUKzRIHXmfnUoFr2oRrw8snKeVg8r2lKsIHy5gGqvdwpDEjwjUtK6Dn18hp9qtVYMThwwiBUXntHUQvBsciDLvOuca5idSSfMzU86yI6itC1wwKIUKvty51IW0gAdK5FS/qOy2/wBJBXuAkCFY5d8p5E8wes1gw2Ev2mJWddxGhjmQNJI51Zq8ioOiOcrgmrpYwzxCYE+9RPF7ucQNhJnq3IDrrUtcQEEHY1qWeGopkSek8qWwlNbV0QTR88KUi2JqLCw7Nz7xRr+mIH/uJqw5a0v8NGYkn+9vtULKW1FLwEzeWva8Ar2tJEUpSgFKUoBSlKAUpSgFKUoBSlKAUpSgFKUoBSlKAUpSgFKUoBSlKAUpSgFKUoBSlKAUpSgFKUoBSlKAUpSgFKUoBSlKAUpSgFKUoBSlKAUpSgFKUoBSlKAUpSgFKUoBSlKAUpSgFKUoBSlKAUpSgFKUoBSlK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3878" y="3657600"/>
            <a:ext cx="83185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Human Body systems and System Interactions</a:t>
            </a:r>
          </a:p>
          <a:p>
            <a:pPr lvl="0" algn="ctr">
              <a:spcBef>
                <a:spcPct val="0"/>
              </a:spcBef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+mj-ea"/>
                <a:cs typeface="+mj-cs"/>
              </a:rPr>
              <a:t>Review Game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19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" y="22860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system and structure do muscles attach to in order to make movement?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886200" y="2286000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Skeletal System</a:t>
            </a:r>
          </a:p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(Bones)!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1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6670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Give two examples of Mechanical Digestion.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886200" y="914400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857250" indent="-857250" algn="ctr">
              <a:buFont typeface="Arial" pitchFamily="34" charset="0"/>
              <a:buChar char="•"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Chewing of the mouth 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Muscle Contractions of the stomach</a:t>
            </a: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" y="22860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the main functions of the pictured system?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886200" y="617538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857250" indent="-857250" algn="ctr">
              <a:buFont typeface="Arial" pitchFamily="34" charset="0"/>
              <a:buChar char="•"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Protection and support!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Store minerals!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Makes Blood Cells!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8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2772"/>
            <a:ext cx="4415443" cy="66352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925" y="19050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levels of organization are smaller than the structure pictured?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657600" y="1353357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Cells and Tissues because they make organs like heart.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4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6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8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9" y="14478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many body systems does a human have?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657600" y="471962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11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Circulatory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Integumentary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Respiratory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Excretory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Digestive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Immune/Lymph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Muscular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Skeletal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Endocrine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Nervous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Reproductive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1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81600"/>
            <a:ext cx="8763000" cy="16002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type of feedback helped birth this baby?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64008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Positive Feedback</a:t>
            </a: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4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6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8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0" y="17526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a nerve cell called and how does the signal travel through it?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155575" y="146594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Neuron. The signal travels through the dendrite and out the axon.</a:t>
            </a: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8" name="Picture 4" descr="http://upload.wikimedia.org/wikipedia/commons/thumb/b/b5/Neuron.svg/400px-Neuron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21" y="4724400"/>
            <a:ext cx="381000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ight Arrow 7"/>
          <p:cNvSpPr/>
          <p:nvPr/>
        </p:nvSpPr>
        <p:spPr>
          <a:xfrm>
            <a:off x="89081" y="5562600"/>
            <a:ext cx="91122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419600" y="5443538"/>
            <a:ext cx="91122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9" y="14478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is the largest organ of the human body?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657600" y="2209800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Skin (integument)! </a:t>
            </a:r>
            <a:endParaRPr lang="en-US" sz="2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3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209" y="685800"/>
            <a:ext cx="3429000" cy="5715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the finger like projections in the small intestine and what do they do?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953000" y="1066800"/>
            <a:ext cx="3788898" cy="4876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Villi,</a:t>
            </a:r>
          </a:p>
          <a:p>
            <a:pPr marL="0" indent="0" algn="ctr">
              <a:buNone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They absorb nutrients from digested food!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6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343400"/>
            <a:ext cx="3429000" cy="2005149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part of the nervous system is your brain and spinal Cord?</a:t>
            </a:r>
            <a: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40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en-US" sz="40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3179298" cy="3726766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Central Nervous System!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109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4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do the two systems pictured interact with each other?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886200" y="609600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57250" indent="-857250" algn="ctr">
              <a:buFont typeface="Arial" pitchFamily="34" charset="0"/>
              <a:buChar char="•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Bone Marrow in the bone makes red and white blood cells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Bones store minerals that are carried through the circulatory system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3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0" y="23622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These are glands of the endocrine system. What do they make that helps regulate your body?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-152400" y="2590800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Hormones!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2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hQSEBQUEhIVFRUUFRUVFxQUFBQVFBQXFxQVGBUUFhQXGyYfFxojGRQVHy8gIycpLCwsFR4xNTAqNSYrLCkBCQoKDgwOGg8PGiwiHyQsKiwsKikqLCwwLSwsLC0sKiksKSwsLCwsLCwsLCotLCwsLCwsLCwsLCwpKSwsLCwsLP/AABEIARMAtwMBIgACEQEDEQH/xAAbAAACAwEBAQAAAAAAAAAAAAAAAwECBAUGB//EADkQAAEDAgQEBAUDBAEEAwAAAAEAAhEDIQQxQVEFEmGBInGRoROxwdHwBjJSQmLh8SMHFDOCFnKi/8QAGwEAAgMBAQEAAAAAAAAAAAAAAgMAAQQFBgf/xAAxEQACAgEDAgIIBgMBAAAAAAAAAQIRAwQSITFBUfAFE2FxgZGxwRQiMqHR8UJS4TT/2gAMAwEAAhEDEQA/APibUxoS2q4cgY5DQFKoHKeZUQlTKiVBVFkkqsohTyqFlCVEpnIquarIUKqVddDhvA31/wBhbcgQTFyQB5XKpyUeWNxYZ5ZbYK2ctQtWOwLqNR1N4hzTBCzIk7Fyi4vbLqVKqrwqlEKZCfgv3hIWnh4/5Ao+gBfieY8liW/io8Q8lgUXQgIQhWUCEIUIMCsArMamAIBhRrVcMVgrcyosA1WLVXnQSqCJRKqSoJUJZeVVwVZUgqEsW4LtfpzFFhkNBh2v7SP4uggwRIXOw+F53RpqV6fhuEp0WMLTzuMl7Xt8MzHL/cOWD0nuk5ppRo7vofTZJ5Vk6Lnz/wBOb+osEXEPgBxMEAWggmbWAH1XR/T3CqPKf+4aeQseWkAS97QIaHOEZkTnbrC0VR8V0BgF7BsmOlybAW8gtbKNZuGPgPwXPHiLZHMP4kjwnS11m9Y9qiej/Aw9c8zq5Uq+vxZyMJw6k2t4fCwnNwmN7CUz9TcKoVGNOHa8VA3xl3LyudP9EAHl873TA1SRZUpSTuzXLQYZ43ja48EeEqUy0kEQRotfCKc1Oy6X6lwQEPEZ8p3Ox9lj4AP+Xt9l0Iz3Qs+da3SvS55Yn2+nYjjbIePJcxdf9Rf+QeX1XIRx6GNghCERQIQhQg5hTQkNKaCgYxDFCrKmVRCeZHMqyoUIX5lEqpKqSrIdrh2BY5gcRMpuNwDeWQA0+WfRcjh1dwsHED2XWpkvIk2ExKzyjJSu+D1Olnp82nWNY+art876jcLQ5QPIHNdXhOJFOqxxmAdMxOoOYOxGSw022vtb89V0uFV+R3MfpPZZcjs7mHGoY9qXY+q4Gi1tCTDI5YNwQG5WdMjlPLBtmZNo8B+ouLh4FJk8rHucSc3EnPNY+KfqOrWgFxDRkJ+e65D6iWlYGl0nqW8mR8/Qd8RUNTquficfFhn7+iilhajx4jyj39E71dK5Ohz126WzEtz9hj/UFfmLWi5z+31UcFwD2v5i2BGufouxRwDGmc3fyOf+FpaQmeu2rbE58/Qv4nLLNqJVfZdvieb/AFAw84MGIzXIK9xiaDajS12R9uq8ZisOWPLTofwrRhyblR5/0t6L/BNSi7i/2fgxKEITzhghCFCFwrAqgUyqCQzmRzJcqZVUXZfmUcyrKFKLstKgqEEqENWCpyR7ruUGrl8Np2XYo+X2Kz5Wer9FY6gn4j6dMnfKfp2ugFRRdBkQCNdTM5KlWuf5OzvJJ+ay7bZ3t+1chWrwsbaxqG1hv9lmr1ud3KPuuhhsLAE26J1KC5Oess9VkcYfpRanSaz9rb769yrhzitDKQTAxJcrOtj0zSSul4IziiVDqJWqYVXPQ2xzwxSMbgQuHxxviB3Eei72JqhcDjOIBIaNM1qwXdnm/TWxYJRvw+ZzVClQth4oEIQoQlShCosFMqFKhZKEBMo0HPMNElUHGLk6RVjCTAuVarhy0kHTPovRcG4aGHmdDnewXErO5nvO7j9UqOTdJpdjp5vR8sGKMsnWT6eC/k2YLJbTWIuLrm4d+i34ege+6GaXc6+knJxUYDHO5svnBS/hG5PQSddY+S0VcOAQR4Zz10kmBmpe1rmyJgHW8G2uuaUpeBtcG21LqZsDhQ2Sf3G5+wXTosnJZaVJdHAs8QnLXf8AylZHbN2kxrFCkuDdhODl4F88gASSm4nhxpiHQPMCTtfv7L1eGpUKVEPb4zFzIyAMNvuc/LrbyPF+KfFcSQRsBlH5CRyFhzzzTdfpRz3FYsQ+CtDnJDn3TY9TRq5y9W9nU4fFMS7mjJctwXvuGcJFapAA5oJmNgkfq79NPpF1OozlqMgxbIgEXHQrTDPG6o8tqfRGbJGU55E51e32ez+jwyFMKFsPKkIUoUKJhTClCoIhSiE7C0eZ7W7lU2HGLk0kNwWAdU6CYn7bruVcF/2804hwjmEyb6mNk6nygAZbRlb8Kz4nx1XPJN8tMtwsjm5v2HqsGlhp4rbzN9/D3D6da64eMpctR20z65rttZlIO/ZZsXhw4ettvLspBpM0a7HLNiXiuUc/Di4XVZVgW210+5WBuHId4dNVuotkXEXtI/NQinTE6PdC49yj65c4Ak3z6CFNGpNIaS91t4a0z/8Ar5rS2hIFst4J/LqlSkWgDYkwdeY5j29ECa6Gl48kXufnoOold3CcCrOomtTYXtbBcW3LZmJGtgV5+k8H89j1XZp8eqNpBjSRaOZpIJH8TGY891nmqZ1Yzm4L1dfHwE1a5F2Ejds6xBt1WOo9S+qs5M66/NRKx2Sah0Avv9Oq3YjhppQHEFzmtfDSCBzA+EnQiIiP84KdMAyTJ2jLr5p3xBzXzJ3PeUUl2Rnxt3cuPYbOE4/4NRr4mDll7o4pxH4jnPe5xmbvcXGNBJ2FlncGkwDLQY5gCAdiAdOi4XGsSQA3mBBzidDEFSEN0gNVq46XG8tXxS/g41U3MZSVRWhQV0z5w+XZCEIUBGIhWhSAhCKwtGCfDpGYSYWnAD3+qp9DTpleRG1ruZtiQ6ZjRa6NN39UfVRSsB0TKmJIyE/YZrNJvoj1uDHCC3Tbv2GqmzTdKqCfL8yR8YAOuXEAgACACbXJzi5623SWvkZmL28kpRfU25M8H+VFqjBnlCu2nHf89IhUYwR2y8k9rMgI/NkTdFYoW7odRpyREnyzlPqYQtIEW6ax1+6Xhj4TIuM7ArYyrMGbxE5DeD90ltpm6k0cx2FDYNyDIsbj+PMNbz1CXe+w9py7LpvsYkQTa2Ux+eqz1cKQbHqBpsjUr6iHp3HmBlicv9KlEQTtkM77m6ua8GCL7fZSKg2geRRdEDxKSd8oVWqQYn2VOcF0ASVGNfaBnt/n8zWXCSXiDBnUwjjH8tmPNnaybOvJ2HuJgZTouZ+puGxyvbll5rruqeLQxsLbJ2NoCpRdvmNvJIhPbJM263TLUaecerrj3o+foK0V6WoSIXTs+btFUK/w0K7KGQphWhTCWERTpFxAGq3UaPI2dvn5JWCeGkkzYWhdFkOeP43cSLgwMo84CCTOxoMMXHd3+hVtQuFjHVKxDvDAP+jP2Wn4N/pYDqk1sNkWictZt5a2BQJqzp5Yz2vv57F6w5QSAIk+GLRaPb5q9K7ZGdj2O/WxHbqpdViCMiACIyIPL9PdXw8N5gQYMERmImY7Od7dUL6D40pcdPNMYW9Oqa0JYM6z6fQK7Wnt8klnWgkjQxwBEGD0cR8jkrVHX8OUGebM55wRHl/lLFNxiDbYxr9U0VLXByIkf7j31QDOL5Qt1TuLWk/MlRSxLYgktPUSI6kXNjsm06c6i/slVaFpLQY3kjt5olXcKSmlcWUxNK4iHDQwQfMSAY+yzsqy6CL65rZR2E27EZz6XukMpC9wQTOd98kSfFCpRdqS+Jiq4ZxdfsSc+g3WJhIeBkZt+Fd6tRGn+fXRZ6mCDiCbEeh6I45fEw6jQScrh1vzydDBtDsyRYmYN4B2vmOsQoe4BmdzeIy85XOoYv4dQhw8J8jY555LZiq4/dINs97D/STKLTOhDUR9XJt01d/A865iy1acLYVR7JXQR80ZhJQr1KcIRFDOVHKqGsinLnADMmEIUU26Q8C3S/uuhTgNby2tuJmPEY1vPZY8YyHim2IkDzP2UYpnK7w2AyIMjzBS6s7eG9PuT5rj+vYbGnMEf2zuSh1K8jMRF57EJLXCoAJghPadzffRUb4tTX0fnuMoVA5p65jY69irCmWgDMe46hK5YOdytDZvfsQgfsNeN2qkuV3QZmR66G6fSqxnH0PdJi5i2djffVamNBFvTMefQpcjXiscyn4oA6xb27J737Z7H8+a55Y5sHNovyz8tk01iWkiTy5jPfTTIpe0es1OmqNdACTbt5+d98lZ0XyiL+LmHluqYBvMQLyTyx/dOvsmYjDfDcQWEEkh0Em+5F4y6ZoO9GhTXFCX0/FJF2iS2IkEZjosEeQvt+bLS+qWuDhq1wmJg53nMQSk1aR5ZzgR/rbRMQubu0uwyk6Da7d4ysruy/PzRKw7SLdAZ63kRlb6p8AiPzK0eRn1CqXUZgbcVZjrYcOPiGXqq4vBH4ZLZgbds1qFW8OnSJ2y9LQmV2loLb8pOWgOV/uopNUJz6XHmxyj3fc83KrKrUBa6CrLefN3wyrmyoUqEQBjbSKdSlh5hcj8KsxhOQWylwtxEnIX6KmFCTi011MlfFDna5log9QQdfRbOS02HMeYXyN5HyPlCxYrD8sR/UA/sZhOwpLi1psRG05AAjuGyELXFo7GLJJTakuX9R9Nu4HmE2FRzjYjzy1OYz3kdkxAdPGlQ0EQPX3TA2RE30/wkNNo9FYZWKCjXF8F79x1+yeyp0j5Hv8AmaWK2pAPz90zk8P1v6e6B+00RS/xY3lm4Oec29x9UqpTIuwgEb6ibzF879lam8sOkTllpqO6cx/M64jeDnlA9QT3QcodUci56l8BiDTqsqgftc05mAZ1vl1WriWP+I9znfueS4uAsSSZy85WGsyI8UgzfItOx6FWeyTAEmwjIOtt+fcXyHFbbFis0udIu0jfWfv5p9UeERuPKMlma2DMC8XmwWjDtDyAXBgAlzidhBgZknbroJKthxe1O/b5+QugyObQE2CtT1i5ge2sfmSs5/MfCIGm5A/qKXUlrg9mYHiHSL33z9FXVjF+WCrmvub6lJrqYqNB1vnBtzB21yI6OCrhaZe1wMWjzPZJqOcw6jmF84OYIPeQn4fEHxTqBl0S30HwtnD4phAT5rkNMGCu5xirD2ztHyXMxeH5hIzXQxO4qz516VioavIl4/VWKLUJNOpoVKYc09OylTp7d0nGcZZylovI0Xma2NJ1SPilVsKi2naOpiml0EDKQek3B79FkewgggidINtoTqGPHgBiwLS7Lwu0PVpyVntLSQWGQbzbVUrXB3H6vLFSi/8AlefmgZic5kHqLGeo+srQK1ssvzUBJDgf6bFaOUX+6FmzFu/2sj4qYx8HNKqUIm+/XzS6DwCJydPrpfaQFXUN5JQlUjoMqbwUyg6DYZ9ffzz0WVr4t+C6eJAtmEuSOjinupmv4kZgw4ee/eY+SW+oBrJH/rO2eWoTMM6RBGciDfPIjun0YBGoyv8AX1+iRdG1pyVpg7Dcw5gTykWdyyP/AKkgwCMlmDdCAXC1pB9Miiryi7BGh5bG0WsVFGuBL5lzXCNNDcEWNwiQLfZjyHl/I8Brgbl3huM+eciL363zlRg2s+NyOrAtqWlhsHA2EkAXuNvEFNRsF4cAS4glxMkmJInzN9yNEo4Yuc5tvCwutpcCfUhRATUtq58+fE0seA45wSYP9QzgHdKxM56dNJ8u6tTxBdHNcxrn5dT9lV4JZE+WXpPlZCupu6wdGvHVOcCxmXG5BkPIeAfUrPTqgNYZvcOGrSDY26EdwUmlVcQZOrWm8kFgIbY3jlkdkUW+J055jqNvMfIKmq4Axy6NGPjhktO4Meyx0amhWnjbv2DoT6wuexy2Yf0I8L6Y/wDZP4fRE4vD6hC0Un6FCbZyjgIUIlMKHYWmHPAIkbb9O66NVznBpzkQdSC21+0ZrlMNxFuq6H/dGOb+R8URBcNSD5/NLkuTpaScVBxf7fD6fcvf+qPzoAnMflAPmFnZiASf6TNrfOLhXpveDcyOlx7ZIGdHHNduf3+f9Gur+3O/oeyytuwakOJy8vzutDnyMrb7GLKWCAIJg3zshXBoyR9ZL4CsO8EnpbbtktTKmd7FZOVsTkZuRb52K1NbEa+Wk/RRhYHJDsOYMC4ziCd7f7WttS/hJnYkSd1nANiN7jae6ca7XOAIgkmfKCcuuU9UiXLOpjlsj8fNGetT8RNwTpexyNtMvZXa8ljWGP3FxIzkgAidhHuVFIufzG4MgQdLXtpc6K1JpDiLS0TaxzjXso328C4RTe6uv8/c109RH5OapUqctV3L/XSLY28QP2TADM27Aj87LLXB5wczBHNr0nTNBE15eivxHmj4dN41GxCsAQ717QUB5c3L/O49/ZQTIEaKh1K7RDGjnMQOYiScgDIPzVadEuiDEAuvmYEkekogdyMjqQWkRtkVDD+3v6X+ijAS5a89Tl8aqS8DYfWywtWniv8A5T2+SyLbjX5EfP8A0jLdqsjfi/24HschKa5CMwHKlEqEJoJaVrwFcAlrv2ui/wDE6H3jusakGFTVoZiyPHJSR1K2DLcjbQ5JzGgxfTTURqs+CxLj4XGWuuQTInQjYrUyj4gRoDr03SHa6newqMluguPArhLVOU5EGZytdufWB3Wrk0jSNllfQIIcRtb6K7hyOi8T5x1QvkfjexNNd/qD6Zg2P5P52UYPFAHkI1t/rzK0U357HplmseNomQ6IvEjXWPkrXPDByXjrJDsdICB+7Tyv3Q5+r5gQJ0AO/S/ukUpkyZIAgmNk2o4hknznSMiPml1yb/WflvoGBPLzjPvNiN1qqHxB0zyg+hjToSVkoFwHM0iTNi0OBGUEZHRabQzfplBjXX6IJLmzVgk1FQ9zXzv9jW11vl9Ump4nRy3uRBmdCipO3v6WVHyYv0z9D7JaRum7LUcRy+CYbORuJg3vrr/pXDiCLk9Pz8uioARJyEExmBqdpul0quhy9h/j7BTrySP5Htb9w2oRLSRkQR20UMeRkRkR8iq1XKpfDCToP8lCHOSjbfvORjDL3Hqs7grk6oLbLoJUqPmuWe+Tl4uxYQpQiFHKQhQmAgpUIUIaMG4B7ZMCRPlkStmHrFpMgSBcOmD+GCuYrtqHfvOSBxs04c7hwd6jBaDp7A+vX3SzDZv5GbCd1jw2J5W8jhaZv9tRZWr4iYa03ymLepv7BK2uzrvUxcE+/wBzbSdIsYMfX5KapmCRpeDY3163+S5Xx3Nfc3FtFtNcgAwCDtnne2XzUcaJDUxnFp9jbVwtmvaT4hBGcR+ZKtTEEksOYvIy8olXp1A4HldIcZvEtuJBbpI1yzukcPq8xcXXcDPbL2KD3m64yaUP8vlx1/k24ZsNHS0iZnW2ueWak0bAh1xf+1wJvBVqbbaXzvl6ZH7qxp9CR1j2O6WbldLw80SHyPmPqocbeWSW114y8x+SEydx377oao1xnuQynVEfT5hL5xMNG1trX+XuqERlrClrJMjMC99PJVQbm3V9UMKx8UrctI/3GPzsFrpGT3A915/iuO532yFh9SrxwuRg9KaqOLTvxlwvuRTqyrl6wMqQtTXytx4YsSpUIVFHMQhSmFAoQhQgKQhChDRQxRAg3Hy8kx7ubUGLjcxuPL5LIE+g0zZA0OWaSW1iXE6rXSr2AeDAyItFgPoF1KHChVFxB/kPss2O4ZUw8czbTmcj1HRU2nwMxS2u74+fzMLqnw3gi8XE6g77rdS5efmbIbyyRnAIIjrdYsZBggRpaIPotPDHAyCJMC05gT9I9EMulm3TusuxeNr3nXpnmHhPPuGj/k2nlOfunNxe5JAteQWxlY5dlywxvNIneACT69FtoYnQkk7uGfrmIhIlE7WHPLdy693Pn4ml3Kcj2VZCG1QMgf8A1NuwIsl1K+Yn1t7IKOhDMqt/Qnm/19FQVRMgExYxnmM/RL+IdAD32U4lzmtJAa0nUkT2J18hOd80VCMmpqNrsI4vieRsA3dqPc/RcGU6rdJIWqEdqo8nrNU9Rk3dF2RCbRqJSAjMRvCEmjUQhIY0IQjKBCEKEJQoUhQhZoWvDFZGprHKmUew4JiWggLV+vuPMdSbTaATYdAAvI0MQRkl8Qql1yZS9vNkRfC8JdUALbbzkVrp8KqNjn5aYB/fE23kfJHCeIOAgfnlsvS8PY59tNZyVSbGwyODs81iqL2vAYfibOIkm0kjXuks4m4WNNpvl4s/Ve4/+ENcSWv5DmGhoLAdTEhUq/8AT3EvbysbTcf5NIBztZ8Rlol7kb8eovpOvf8Ay+DyL+IhxHhLRMm828gAn0vEXGCYBNtQbi2tjkvZYP8A6VYmP+T4bRAkg8zhvAbmfMroVf0OKYF3OjcAAneB90LfgafxqjzOVv2eaPAFpDebKDZsXIj5LnYtxcSXG5XtOJ8E5ZsvM43CQjgkjnajVzzcdF4fc4dQJZWmu2Cs5TzKVUEKVIUIVaYQrFChBKEIRFAhCFCAhCFCFgmMalhysXqiGlj4RiKkhIaU2JCoofwl3iXuOF1oheH4U2Xr1GFqwQEEime74fLiIXuuB4DKV4v9K1AY7L6ZwimICSlyUjUMCIWTGcGBC7bG2QWJ/q0HR8049+nQQbL53xrgnLNl9/x+BDgV4D9R8FEOtuktOLBPg3EaMFc4tXqP1Jg+Vx815lxgp0WELIUQpe6VCIhIQoUqEEoQhEQEIQoQEIQoQlAQhQg6mmAoQhKLYY+Jd/Am4QhCyM99+kHmR5hfXuC/sCEJS6go7QUoQtIZSqLLzHH6Yg2QhJylM+G/rFg5n2/JXg62aEKQ6EQpQpQmFgEIQoQ//9k=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4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6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8" descr="data:image/jpeg;base64,/9j/4AAQSkZJRgABAQAAAQABAAD/2wCEAAkGBhQSEBUUEhQWFBQVFxYUFRQVFBUUFxQUFRUVFRUUFBUXHCYeGBojHBgVIC8gIycpLCwsFR4xNTAqNSYrLCkBCQoKDgwOGg8PGiwkHyQsLCksLCwpLCwsLCksLCwsLCwsLCwsLCwsLCwsLCwsKSwsLCwsLCwsLCwpLCwsLCksLP/AABEIAPYAzQMBIgACEQEDEQH/xAAcAAABBQEBAQAAAAAAAAAAAAAAAQIDBAUGBwj/xAA/EAABAwIEAwYEBAUCBQUAAAABAAIRAyEEEjFBBVFhBiJxgZGhEzKx8EJSwdEHFHLh8WKSIzNDgrIWU6LC0v/EABkBAAMBAQEAAAAAAAAAAAAAAAABAwQCBf/EACMRAAICAgICAwADAAAAAAAAAAABAhEDEiExBEETI2EiUZH/2gAMAwEAAhEDEQA/APKnNuoajVM8XUVQIAjhBCAUiBipwamAJwQIcAlhMCVMB0ISIQAsISIQAsIhIhACwgNSIQA6EkJQEjtUAEJYSIQAQlhIhACwiEAIQAIQhAEjlFVUpFgmVEgIEJYWv2Z7OuxlY02uyw0vc6M0AEDmL3sgZkBOXWYj+HtQYmlSY7O2q8Mz5YyTJJc2ToA4+ULpeJ/wqohsUn1GujVxa8E8yIHsVzukPVs8uSrY4l2Ur0araZYXZyGsc0HK4uMASdD0P0ukxfZLFU5zUXGNS2Hj/wCJK6tCpmQklPqMIJBBBGoIgjxCamIRKlDVtcI7IYjEXawsb+epLW+Vpd5AoAx6VJziGtBcTYBoJJPIAXK1KHZXEuqfD+HBiSSRlbP5nCQD016Lu+znY+nhj8TO59WHNzfKG5hDsrReYJuTvoFtsw4iGgDwG559Vw5Do88PYOowj4lQAEfgaX32+YtlYXEuGPoOyuuDo4aOHSfovY8dgiaexIuNQuZ4zghVw9Rrm3DS9vRzQSI9I80KQNUeaoSkJF2IEIQgASoQgASpEIAEqna4FoBIF50dO/QhMFNv5x6O/ZA2DflTXiydT+VDhZIRXhdz/C3jFOlXfSeIdXyNY/8A1NLjkPLNI8wBuuIclY+DIsRoRsdiEmrVHSdOz3XG4N9N4eGzBBA1u1wc0jzC28Li6dVgzSwgXDgRfxWZ2F7UDH4WXR8anDKo5mLVAOTo9QQukZRHLy8Vilw6ZrjVWjFxnDpIy3kxO1iD7iVXxPCHkucb7Dw/wtynTDTky907AQBqfT91UxtF1MgsJHTUHoQuNndnbiqo4fjfZBlRpltzuBcEbtJuPDRcFxHspWp1MrWl7HfLUiGnmHHRpG4J6r2/C1215BAa6Ljp5rNr8Mgubo1wvaQeVjutOPJ6ZnyY65RznZHsa3DtFR0PqkG40YCL5N5/1ekXnf8Ahuzu5WBk78+lvqrjKQbTtHdG3T6J1Cleb3F/Sy7b5JpFSrhu/OxsT4LOx3FAyo1t7mJ87LaxDLO5cuRuvMOM8Yc3EvDoyNcIde0AEtEdVNqT6Kw0v+R6VSfI1XO9qqwp4So8WkOaLQZJyCx8Z8AsT/12xsXdAv3RJdPOTbwsuc7R9p34kholtJtw2dTeHO6wY6X5qkYv2Sk16MQpEqRWJghKhACApUiVAAiUIQAJUiEAS0dE9rbJuHTyUgKzgkT3i6YmBqdnO0FTB121qRuLFp+V7Tqx3Q+xAOy9s4N/ELB4kNiqKTzrTqkMIJGgce64dQfTRfP6kJ5clOeNSO4zcT6gIDrg9bHUJuLo5mLgv4PcfqVMPUo1DmFEs+GSSSG1M8sP+kFtuUxyXpQGoWRwp0aFO1ZzFHCxUDtCDfzWjjSPD6K3/JgHxus/FXsPuF17D0VatDM1wHLnCTDvsJ8POFYp08wceUe4VYVrAahpi4y3gk29pTbOBuOp2d12XAY3D0aj3CowEkluWXCBmHfJkXtqL7SvQX1wRA16/RcZ2g4af5hj2WDvnERcbzzVIMnJHAVOz9YvcGMzADPmFm5dhLt9o1WUvYuI4I/y1Yss4035RyGWLjff0Xm+I7PQD8Muc4R3SzLPPKQ4q6dk3wYqRS1MO4TLXCNZaRHio6jCDBBB5EEH3TARCAhAAhCEAOAnp+qA1IEqAEIQgoQBLhk+FHhxdSEIAbUChUztVCEAAU+Ewzqj2spgue8hrWgSSToAogF0HYvA134icO/4TmNJdVIBDGEQTBEEnSPpdAz0H+GPBTg6jm1Xs+JWydwGcuTPYu0JOYaWtqV3wxbmwHbG0C8fquedTDjRxFO05S9oEQ7KRmaORsR0K6Qv+IzRp6mx6rDkduzVBVwxK2NaWm+nSDfSyx3PkmDO3lrb/K0Bw4F1mtB53v8AfmqlfhzgfmgD8rY9ykmxtL0MwhzE3NwNje8jZQV8O9rybGTO99NlFliWuc4RH4vm5KVzGm7SdNJXaRNsrY6m5oBjxG0LMx7HQ0ky0kd4Aywi8HoRIK12sa4kSYvzvKzcZRNIE0yY1icwkc5VEcNcC8Mxwe1zHQXNkHcEC8g6Gy80qtyVXtM2cQIkEQY05LszjWuqBwGTNap+EERBc3k4WnpGtln4jhLKj+84OqFoyubYPDbRqbwPboqJ0cNGZhsM90ZJdzvDo1IykgabSr3aanhAW0qrKjXES17Q7uzyLrO6gSPNdBgMAxoaGjKDqDcmDcl3Lks/t9wGpWp03UGhwpZi5oPfOYMu0Rf5dNeUpOdug14s8941wY0C0hwfTeMzKgEB0aiDoRy6hZq6bEgv4cSf+lVYR4PDmkf+PsubIVE7RyJKEBATAJQhKCgASuHJIkKAJKOqlcL+ShpFTzfyQAwhQgK1H34qIsQArGL03sHwjLhM5AitUBI3NOmCGjzdm8iuI4FwI4iuykLS4AkbNALnu8gD5r2oYRrWhrRlDWgNA/C0CAPSFzk4VMrhVu0RYbHkVgQ0Gl8M/Ekw7O0kjINCQNdPm1Wu/CMqBtalUhpAcC06g8x6+i5ftFxRlOg9wiSCxum/zdYifZcv2Q4ljhUaaBIwxPf+IM1N0Ej/AIc/i/p5d7RYq2bNs4pRTX+HpL6UFx7xJ+Ul0bHkqFStWa9rT3mmcxNy22vVabuLd3vsBMfhMT5GYVR+NDiWmn5/Ek/+KVMnaror4igHON9hp9+Kzxw6oH5vilwk2JgDpbVabqjBc555w0+pkKOo5gEy7pDRJ9be6omQaKoa4O2+/FMxNQFpDt+V9emqqY/jmHY3O/4oidWs/wD0svh3apmIc5uHpVnkCe8WUxHXKXE+y6v2JL0Z/GMA8lpYfhFpIBuSRaJAu3RZzsZXZatSZWYNZaMw6gkA/Vb2NxeLae7lpN/KxjfUl4cSs/E8VxeXM51J4079AWjcwP7eC7TG4s0OznF6Tu6xwiZDX2e3m0ybjqCuoPEmsaOQ9BtdeT4/GBzi5zWUqjRfKCBUNiMo/C7Xp7q/guMVfgOrOM5XimxhJIkts4zMjS1tF18dk3Oiz2yq0WU3U6RjM4PLRMS4yb8gNtpC4chaOMquqPL3GSddtOSouZqra0TsiIQAl1jokSGCEkoQAIQhADqeqtEXVVqtG/igA5eKSi288pPopxRsb6EdNeinbSDaZ/M6Z6CfreVSMTls7H+GWGjEucdqJk8nOez6gOXoGMLWNz1TAdZoAJc6TYNaNSSQB4rm+yWFbhsrHfPVAL7XAykx5CR4uW9RwpqVTUqXfz2Y0z3GcranU+Cy5pKUuOjZhi4R5M6v2cbiKodVHcaIZQ2vcuqlpuSdQLdTotVuFDYFg0CGhoAAHIAWAHJTfB3G0iOhjfyVXF5tQYG83tz6LKpV0atd+y9RpMItr7qjj25fl1UFDEwI58uY5dP3U1euN7ncq0eTNkhq6KeKxgaBI8T4JvEsUW0swE29r3UeNxcmPPTQdQsftLxItw5a2CS2/PT/ACqRqyc4tI4rjvE6uLrfCpAukiGNEkmNh0XS8I7FvoUmn4jmV3XcARlH+m2vjKj/AIYcO7teu4d4ubSa7lbPUjxlnou2YySZNxcW22XM5c6hjTj/ACKOIw7nNAeQTFyLXi9vFYeJ4SdPi285jkb6LqazRHNZdR3eDde7Pmmg2aOD7R8NLSwgZmOET/qGx6xf1VYBxphhkAXAgASbE9TG66ntOGtw8HV1RpHlJPt9Vz2FgvGYrZiSMmSTsyW4dwd0sq1V2s6yuj/ls0uERrHKFnY/C8hffqrSxUrRxGdszadKZA8lA9sGFcrYUg2sLAen+VUey6hJUVTsjQnOZCZCmdCoSJUALT1V6bfqqDBdaFOmTYC6aAe1s+JP+ZWxwDBGviGNItmk8gxpBdPkI81kMqWOx5+ei7rsVhCMPUeB33dwdAwA+5cP9q7ctYthCG0kjrsAyXuq2zOuTziwW9h6EeeqyuFzAGzT7XI/RdA0WXnTlfB6Gur5KlSmYt99Vg8UxPdcyC10WI3PILpiLWnwM/qub4tRHxJMGBYRpP15qNGrx6cuTmqePLDLrk5jqTpYEehSDjwzTNomNb/sqvFKuYuAmQZykesdFRp1QDcC4sTsY3VIOi+bHGXJoV+OBp0JJi37ctFg8V4i6pUgTBEKxiKAIi176eMffVVzhy5wBJj6AfqtsJRr9PHzYpp/hp9g+MjDPfQqmKdV2ZriYDKkZYPIOECdi0c7dvVblN7OAg/svP6+CzHKR8w7pmQQRfbUH6hV6XEsZ8T/AJ7s1MfD7wa4FoMXBHe8TJ6rh4nKVon8ijGmdpgsUXPqU7ZqdzfUPu0x7SmfE7pe8gBpdmO0A3JPQLzyri6gxHxm1HCrMF4sSCIiNIi0RFkjqzzTPfee9mcC52Ukmc5EwTO6osLRP5bJeLcSdiKuYyGCQxvJs2cepgT5clGHAETH2U0RnLhoSQ4flzcukz9E7H0hlDhoe64fleOfiL+q1VqjP2aeCiNL3F9tx+qbicPN/uFD2feXOcDpkB8wYWni6WnktkOYkHwzn61KTG2hOvj+gVf4ILxvJ2G42++S16tKSTtz+qaygA28DWPPTzupvHbO1OkYOIpDNGnj10VNwW3icITJAvM9IFll1cPDoBnflcjRZckGi8ZJlaEgU7adjPkooUaKDWm60qHMk/5WawLRw1Mx9SmhMnwVnn2n6r0Dse6MK/mHkHlcMsPdcJTcJAGkQeZnZd32KrA0qjN2uY7yc0i/+xPKvrZ347+1HZ8Ip92OpJPV1/vwWy1Y3C3ASBGoI8Lt/Za7HSvKl2elNDHvWHxqrMAg3OunTVdC+nZYnGaLQySJ6ckimCS2OLxGGPxBGsGHW1CxsXUc55ubwNBfS3quhqvzOiYGpmfKOqy6nD4bIMwb/hJE3nn9+V4RlVotlnj2qXZkV8ZDuk6+3IKRodMtM726qw7hpqCA06xbodR6hbGG4Dlp3uY8YWmMFV+zzcmRt6ropYFpdB5AkQdLXCzHOGeoeZn97+a28afg0nuiJBAi1zYLmcY8ZJm7iGmOQAEnzWjD22YvI9IzSYPnMee6mY7K4cj3T0m/1+iq13XHQz7c/JXaIDgWkSCJBGztRPuumyaQ2oMpPX6ExBVvDEVGHX8lXUwZ/wCHVvtseo6qie9/UNfvxUNKoWP6GxOkid+d/omn6Br2anADkrZTaczCOo7w+nutzEM/RYmHI+NTcbS5od4zl/ULocWIC14eqM+TsxaiY1/oBP8AZWajPZQPbryIVjgi+OLz1Hloq3EqTMpcZi0cz/ZT128rHfwusnFVZs4mCb9D191DI6XJSCtlQGZ8hHP91CU+pZ1rwT9VG98rAzUhGLQoVpbtIn3WWrGGqQknQ2jQw7rnlouq7EYmMQWnR7IH9Te8PYO9VxbXrW4dxf4Lw4aNgi2h1v02XaqSpgm4yUkesYbExVgixkesiPvkF0NEkeOh69VxtPFtqNa9ulRoc3xMS2ea3eH8b0bU8nkiDynkV5ElzR7047wUom3Vccuk+C5/it951HUrc+OCNfdcn2gGZ4bLmawBEE7EE8uXVbvHjGUWpHk5JTjNOJRxdIgd0X28Y+7KpisG6phgQCHAw4dL6+Cu4ai6pAMSIl06zaVm8TxVSrVLGOhjRBPUC5nf1WzRJcEXNtvYjwXzBgJIEFxk992/kIhdvhsM00hGkeYPRcZgOFP0Dzm/DYEaiZ3FpC7XhtJ4pxUyzzG/LXdJQtdi2d8o4jtxUhrWxafWBI+q5PFkfFDfwgRI8Lk+a7vtRhBUrZTpcD+sNtY+a89edW794HnvuucUqgHkR+wb/Kdx2pLTte10tGrB/bqNQQkzkMBjvEEOtq0fKfqPJMw4yuBKDgslveb1+b78FV4gQXkga3jx5K4w9wxBMx4i/PdZ1Y6eKUTqRp4c56bejmx/uy/t6LqMXqSuZ4ILMkGTWbB2yiSfqCt3E1T9VvwdNmPJ/RXrP5/fVVHz9+KlfVlRVHhXZNFStUsQfuVQrDNlGgJ+iu1xYz5eQ/uqldkbXGvpKzT5LxM+tSLZ5FVirmJf3QfX9lTcVinwzREbCmoKCVJSN1M6LYdGhsbFPY8tBAuLKEaqxhnAHz+i7iJnY9jMaKlA0/xUjIB/9up+gfr/AFhdFg8RaHXLDoTB8Oq8/wABxL4Lm1WgS12UNH4mEQ5p8V34AcBVZBDxPkf12WPycbjLZHseBnU4PHI0K/GsrZb0lpsBO2bbzhVqRdVF9CT3HjvNv+E+420SZb6XOpBI8uh1U1KnkYLkho8cvQA7dFr8fKpql2YfK8d4nfaIquDyiASRHeAOx2cN1BR4dlqMvDTebXEEb2Ku1MYIaQ4TvNp+yqrgc4ImHHSxE+B03WqeK+GZYZVHlGmKOV1r7gC1lsYfvNa7UDbT1WLha7gQC0mbGRotWjUhj9Ya1xnyU5x1haOoS2kked9peIEYrNNmGdfxTJB9h5LC45RiqajdHHNHRwn2MqzjKZq4l4OmeD4aT9UYTENq1DSdZpzHMRYVHm3/AGwAPfZNJKKRKTk5t/pn4x+YAi0ANnm3LpA3mfVV2MAgamQf7JcbgH0XOE/KTI1yndNwlSO8b/4U3FxVM62UnaLLm5GG19IWYDNrq1iMVMcuX0mFA2lmdew1NjoNUJMJNM2eCvJc0HRgc7/ufJk+QHor+IMqhwsRmcNyBP8ASAD7yrr32XoYVUTFN2yvlUDWSSpS6TGk/f34KCrWgkTaZnwHvsu2xIgxJylztRp6/wCFRq4u56gj1ulxeMmeQva2lp9VntqQTN1iyZOeDTGPHIj3bckxIXJsrK2XECfT1Uac0pAWyB9U5xEechREozCyaYi7Ve0AgOuNOU9F1nY7j+UtovNnE5ToAT+HwJ9/G3Cg3VnCS6QTciPAff1XbqfDHGTxvZHsGMOhzZYvtr1nmmUqkyDItrtrpzCwuz/Gf5ikGvvVY2HX/wCY3TN/UN/EHcrcFRoEGe78pO7Tpfp7KOF/FPVo3Z/uxKaZI6iMtrAzPS1/qpHYLLly3jlp9wmULVBsTqNnCLlvXeN7q02RJF/v7staUoyu+zE3GUaroY7FQJIvoPSUYPHF4e0ukBjvoRH0UVVmchrXa3/T1/ZV+MV2YenlBu7cXLjuf2/srTUdarlkYN7bekczjKgzmowCzixx/MGCQfG6xauGIYagte9xILNYHn7K9VuKtIaGHtv+MDSeZbPmAs9mLloZGYnNc3nNPeB2UnCmmg3TTTI34io4fE1iGzOoi4cN1QOHjQ2dpeI8Rr+ivUWWcBrci8QfNUiCJby08NlynbpjlGkpBTaM19up2Qx8NMz0vsCSR4THomiqM1rk28FNSp5oEQ2coPMCST53PokuWJ8I0sI6GAToBPnc/VSEz5/fkq7qsHaI1Uf8xHLdbk6VGWrLGLgWHqFl42qR3YvtfmpK2JAA5nebBUcRUnrHVRyz/orCJWLlGSlc9JELEzSNSodqlCQyNKE1KkBY2S2hNYbJpKABxUuHeZ66SqzigOTToGdHwPiJw9VtQXyEyJs4Os4DxEr0rA1mVGhzDLTdp3gm7SDuNI6LxyjW+/2XUdjO0Hw8QKb3RTqHKATZrzAaek2B8uSMq2Sku0VwT1bjLpnoYBb3TodD+Xkq9XiJa4tO4see8jrqrFZ5JIInLfXab+azqzXAt5lzetukdQfVasEoyVkPIjKDon4VVe4vfEHLF7amJjl+yyO1svf3TcRb3kc4W7hqJYHveZkQ06WIvI+9lRqMz5aju7Eki3ymQDbkqN3NsnX1qP7Zy5qZmgts5rS9w3tHeHkT7rObUl5ygNkkgdDcgeq3eM4CHyy9iXAbXBtvB+qqUaOamTG/ddDbwNz4qbmqtB8crplelhgXkFoDg2w1zWmQR6eeio4rDkuDoOYNbmFrZhLZ8o8wtStgi5zXXAiNblsO6wIj3Ta7xuSTlbyju5Q3P0gSdz7qKlFSstKM3GvRgBszDYMxbTf0tdNdWya6kAeAFv09lPUdDS46AwNibk5RGpOpO11jVMQXEk6kpuVck1H0aDsVIj26KPOdJt/ZU6dVP+MnvYak2IqyUla5EGxA2iOfjdVc6bmXDmdaklcQ42jomF0lDnykBhcM6FndNJQiUgGoSJUhk1I2TZRSKQlMQ1yRK5JKAHBye2rzUSEWB6D2Z7dAltPEGCO6ysetstU//b15rpsRQJdBJDSQQRsd2nkD9fELxhdf2W7afDaKOIJNMf8ALqamn/pduWeFx1Fh3B07HJ2qZ6I5mWg6NQD1kage6zeH4otblIzAtLp1Mgw5sbjeBsVo4rHlrWAQ4VBJOrYiQQRqDIgqp8AGYlu9rifzDkryklFnEY7SVGO6jLmuaZp2MflbyB3bynTTRPo4dzwCAIEyBGvM2g6rQp4UNY4NdruQXGd58UuHqfBpkEEuP5tI1sNgsN7O0bmljjTOexWaDAygazOgsLLIq1rFxlrdfAN3MakyAPFafGm5Kmao/uciRY6wxu/gBy8VyPE+KGoQAMrBdrf1J3P7laNVFGOWRyfAzF44veD8oFmgH5R47nmVWe+dfVISmFcWFDtkianhIAKQJSE1AClEolCABBCAkJQAiVEpZQMdSQdU1pulJQIHJsJSU2UAKhJKEDBCJRKANzhHa+th2hlqlMaMfJyTc5HC7Z5adFt4b+Iw/wCpQPOWVBr1BbC4iUJ36Bcco9BP8R6Ovwqs8v8AhgT4yfos7Gdv3Psym1vJzznI8BAH1XIBEoi66CTcuyfE4l9Ql9RxcTaSbxyA2HQKBAKWUCEKSUpKRIACeCkahAAUiJRKABARKUIAVNKdKbKAEhCEJDFCeQhCBCOCYlQmAQkhKhIYAIISoTEJCWEIQAQiEIQAAJYQhACQiEIQAQhCEAEIhKhACtaiEiEAKQmIQgZ//9k=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4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the five  major organs and tissues in this system?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886200" y="609600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857250" indent="-857250" algn="ctr">
              <a:buFont typeface="Arial" pitchFamily="34" charset="0"/>
              <a:buChar char="•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Heart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Arteries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Veins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Blood 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Capillaries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2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4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do these two systems work together?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733800" y="2057400"/>
            <a:ext cx="5486400" cy="3733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respiratory system exchanges Carbon Dioxide waste in the blood for Oxygen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6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28956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Give two examples </a:t>
            </a:r>
            <a:r>
              <a:rPr lang="en-US" sz="44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 Chemical Digestion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114800" y="160338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857250" indent="-857250" algn="ctr">
              <a:buFont typeface="Arial" pitchFamily="34" charset="0"/>
              <a:buChar char="•"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Saliva breaking down food </a:t>
            </a:r>
          </a:p>
          <a:p>
            <a:pPr marL="857250" indent="-857250" algn="ctr">
              <a:buFont typeface="Arial" pitchFamily="34" charset="0"/>
              <a:buChar char="•"/>
            </a:pPr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Stomach acid/bile breaking down food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6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4" y="2286000"/>
            <a:ext cx="3429000" cy="3810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the air sacs inside the lungs called that exchange oxygen for Carbon Dioxide?</a:t>
            </a:r>
            <a:endParaRPr lang="en-US" sz="440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3886200" y="2286000"/>
            <a:ext cx="5486400" cy="56388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Alveoli!</a:t>
            </a:r>
          </a:p>
          <a:p>
            <a:pPr marL="857250" indent="-857250" algn="ctr">
              <a:buFont typeface="Arial" pitchFamily="34" charset="0"/>
              <a:buChar char="•"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6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AutoShape 2" descr="https://encrypted-tbn2.gstatic.com/images?q=tbn:ANd9GcRt3mgEINNapAue9VOPTO5ZXxVMoTCH3dYxirAsaB4jpdCi7JuUU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2" descr="https://encrypted-tbn0.gstatic.com/images?q=tbn:ANd9GcRYK4vw_n_bikZqchNJSJIDAvJ15H6fIZ6dtRejbjWr5DsUmmq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2" descr="data:image/jpeg;base64,/9j/4AAQSkZJRgABAQAAAQABAAD/2wCEAAkGBhQSEBUUERQUFBQVFRgVFRQVFBQWFRUXFRUVFRQXFBQXHCceFxkjGhQWHy8gIycpLCwsFR4xNTAqNSYrLCkBCQoKDgwOGg8PGikkHCQsLCopLCwsLC0sLCwsLC8sKioqLC8sLCkpKSwsLCwsLCkpLCwsKSwsKTQtKSoyLDApLP/AABEIARMAtwMBIgACEQEDEQH/xAAbAAABBQEBAAAAAAAAAAAAAAAAAQIDBAUGB//EAEEQAAEDAgQDBQUFBgYBBQAAAAEAAhEDIQQSMUFRYXEFIoGRoQYTMrHBQlLR4fAHFBYjU5JDYnKCsvEVM3OiwvL/xAAbAQABBQEBAAAAAAAAAAAAAAAAAQIDBAUGB//EADERAAIBAgQEBAYCAgMAAAAAAAABAgMRBBIhMUFRYfAFE3GRIoGxwdHxQqEyUhQj4f/aAAwDAQACEQMRAD8A8XSJUJBwuyGtmyAUSgVFqs/JAHxAC8/e71hwute+RjhZvuhobNdnBBvrA9AFmux4tLWvsRJEEDQQd45ha9PFtFHNr3WlwOU/ay6W4HzHJU6l7LQ3sIoOUvi0t7WHdiNIc4izS0GIiS43i2kjTgQt7DtAncaCOVjPiCsrBVQ2mHCXgkA5YlrTpLdAbaBX6VQ+9y6HK5wE2N/n+JVKreUmdDhFGnTS71HY+pFExEB2/Ax6fisqtUgCe9msba7QFs4ilLKgkWgjiIsfWFiSS29zrHHr5+qZAuVlyBmVoDbwADrNg4/PMUzFYgsuBMEAjjN/yTcSCQS0EkRAGum/mUuKZMkQLmZNrSAfI+ilSV7spTbScY6W29BnabABnNoAIO0tIIHisDGOGUBptYxeRryXT4yjmowCLQZdoW2mSNreoXJ46BUcG6Cw6NsrOG10MbxpOGvBoroQkV45cEIQgBUJUiAALpPZnDBzDI1q0x5S4rnGruPY3CZmUv8ANXcf7WAfVAj2K/trh2txFUN+y2k0dcrJ+qEz2zqTiMQeNct/tkfRIpG7Ow1K6OZQhEqMlBCAiUCihaWAZ7wBv+wg/dccwI6O+ioMpzpc8PwWjhMKaY94+W3gbEwLgRxmL+SiqNW6l7CRlmvb4ePKxdwxa0ZW1ABYTBa5zmumRtEF2/BbVKiWYgOJzZmhpt8JytnpJBPlxWL2eDWqzUA2MECzZgxAka72XSVWEsbBnS4IvI25eizqzs7e51WBipxvwW2/DprzHgg1HNGkQOdiSepIWPT7ryHSeAtaLfRW6uI/msdpcHcW0uOd1D2pShzo3FjwmLjyPmoY8jSldq64MgrvE21dMdNp5SYVSvhzmYAfiPm2QYHp5qwWGWzECQeM8fqkp2fHLuAm4IABjlA+Ski7bFapFz0ls7Erzmp1ANGgFp02h0ctPVcfjP8A1HdV2WGpd7LclwdY72dHK7gDHNc12x2cWPJEkEmeVgfK8TyVnDSSk0Y/jFKc6MZW2eploQhXzkxEqRKEALCRKUiAHNXpfsDRvhByqVD41APkF5m0r0z2PrhjmH+nhM3j33/gkfLvcbLv2OU9oa+ZxP3qtR3r+aFS7RqTk6E+Z/JCkk7sEtChKEFCYSAhCECj2Og2MdFo4M/yy0zledjoWzHjdZrVp0YysyCXSZc5swJi3Cx9VFU2L2EV5N966HQ9jMZSDrBzjExrf7xOoJI2Gi0XVLW3IHhc+BsbDgsnsnDkHM6ZEy0XbYRA2vM23apcPiGl0tMkVHSJMEgCRfgCfMrLmrybOxw08kIrbkvwLUB7pMHUCxMamdLWB/UKTtFhIY4a/D1/UKQtykczJM7eHQWTq1PNSI4Q4EeseIPmo77F2MdGjKNUXB2dvz0g+IT3sPvGnYR4g2IJ6aeKbgqcyXC+Y+INwY6zHQKxVZN99PzUj0diCCdSN36oKdM5xN8pkci0Ez0usT2nJlto58Im0+PotqQGnoTJ4xB0Gm//AGoKfZn722m0TJdEgSZu0nLNxaU+k7SUntsVMfFVKEqcX8Vs3s0cYkWt7Rezz8JUyVN5LTYSAYnKCYHVZK1jg2rAlCRCBBSUJEIAULZ7O9oHUxU/z0jTHiI+SxU5Aj1J62IzEchCFAhKKTSklCEg4EoSIQKKr+Erkty7zDQNyRERsDueaz1LQqEEEWIuDwTJK6JqNRwkdT2W4U8jGQWEkvqTbMDDWzxH4cYU9M5j3QJHemOMNceZgOtfQLE7PcabXkjMAA9omziHNHlcT0HBbrK9nHVrm52HQXaO5yM5jKzasbO51uDrKUFF6dOS/GnV6k2JE5r2IESYgG145hWaNHQTIDCJ4gm3iqlXDEy0RfvDMd5EiNYgH5K1h8QCQJ0Ikjef/wBT4qu9jYjfNd6bfUz2O7xF9vMTp6qAVzmY3d4JI4NaCfwViqyHu5Hx8PNUalYMqQbk8bxbLYDYifIKSKuQ15OCV3bX79r5kjXGLd7jPMzBO1oVns/EBjXZR3WOeGgEgw5hMtcNDDyQqmBpTmZyi0jiJM9Nb6JcBIL8wiQx2u4LmR1jLKc9L9Culmy3W90/bb6doqe3Xbf7zWD/AHNOkANWEk1JDZc9x1NuFrrmFo9s4rM8C3dEGNCdT6kjwWctSDbirnD4qMI1ZKGwIQhPK4IQhAAlSJUACEBCUCZCEJBwBKgIQKCVqRASCo2ewqjc5FUnJBtEi4g+n0XUCnFNrWsAhsDgLOG4vf5rhcK+HtI2I+a7nCOzi0iPsmxEER6h3GRCzsVGzudV4PUUouL3RDWa7MHEwR3IEwZbw6n0CfRqgugWyzyJAi45QNUY7DWBaCcpByyYMEgwOpWfXo/znOzTkY7ugXAc0gZndXBVlaRsycqb0XFfv+uBfLw/vtuZLXDgRYysvHYUPLnDcgx903EidrTrsrHZdaIa6ZPdMj4j8I6nupKre97vQfDtBzWA66DxTknGWgTlGtSTkv39iHAgh1uADvC9p6i/JWGMiq8TJcJjYBpZEeXzUnug1wFwAHHjB1uTz0TqdIF4duBreYNz8xdI5Xdx8Kdkkt0/2cT2iyKrx/mPqZVZbfbHZwNU5TcxLTAPCW3vposmrhXNEuETpptrZatOalFHB4zDVKVWd1pd/UiQhClKIIQhAAhAQgACVAQgCZKkShA4EpSIQKCAhCQUs4eoWmWxJtJAtcaTppquo7KxA/lmpazpJi2UlpsTYXHl4Lk2LcNMMDRUkh4gRqDae9cQBaIPoqteKehteHTlG74K3pudDTxYNNz4IA1m5AB2jWwtHFZvaONDWyyTBALeJkiD97T1U/ZDGhkAPhxi/ekkCxOwBJ4aKXIMxLgLSJ66xy3WfpGWx1Sc6lJWkk2u32iq+kHOBykRkIdrIsYHTQ+akxhDasnjbe5BE/LyU+IcbcI2O2qze2Gd9rs2XS416frglj8TSHVV5cHJK706d2LoeHOcW6mJ8hPyT6UNI8+O9gocO8ECNIN45wfVRVq4DtBe2upAyhNtfQfmUUmQ9s1Q17S6AHSJiTYxccOc2zLm+12Q+LxAieQANusrpu1MH7xjRMuEHMOI1sdJE+MLF9pKffbc2BGhj4iTHmFcw8ldL1MDxilNxnJ7fC190YqEIWgciCEiVAAEICEAKEICEATJUAIKBwIQEIFBAQlakFRKwLqcG6nVaG7gTBFjYSYOxA1n8TywC0cLicjmCJIHdI4u001GnPXoq1aGZabmxgK3lS12drnUU6LRAMS5ptyJg24GB4rMdiHOcZ+zFtCcwMDT4tdFpYWHXqEkh7spab5W5RFrESnYhhzCQL5rgSAedtYWdez1Oty54rK7Lv8AZEcxdcSyBrY7fifLybjKRcBvsTceAI+akrESHSczbRJiOOXe0X5JoacvesTBjW7fmNE2/EsqN7xZDRIAvIIm19ZmOn4BUMLUzDMGghpLpJBMgNMCBE/krobdzuMgDUbfiVA1gImbTIEARpwUia1K04ybXS/f9E9Z7u6ZAtf/AOUdLhVsfh2VReGk7Gxng3rGika3NTsYhzjmO15v4SqxpudImxJLQNBYEyeeqWKs/QjrPNHK1dNd99TIx3ZBDQWtIdu223C99QVmVqeVxHAwuyYSQS8bk67AuHDcR6rmO1uzvdOF5DpI4/q4V2hVcnlkcz4ngI0oqrTWml+ny6lBKkSq2YABCEIAVCRKgCcIlCEDgSpEIAE5gTU5qRj47kjHQZXQdmgwYykhoIMQWh3G3F08IBhYNKkXGB+C6zsxhcA2wqZiCDpAGUlv3nAD1KqYh2RueGQbk33+zVFMOMx8QDhIiJAMRtqSVGapHM8efP09FMTAMiL+UN9eEqPLw6eYGvzWWdjBaEFeASTtNtZtoons3Nu6bcNP14Kaqy/Q2jpF/OfAKv15z6QnIeQknJA1Pe4eYUDLGDoSAI2n6K2RIvtaPVM93BkAcTM+M8YATkyJxbsxfdDIRoCbKNz4FgPkL3/XVWHGw2/DYqMGfxSXHuHIqVSd4zCSQdxfKM3l5Kh25hs1PNHeYGknSQ7WOh+a0arCZOhAiAAZEkaJzgCb72y2Mk7HgfzU0JZWmjNxFBVYSpy493+Xe5xJCFodsUQx+Vrba5jcv58hy+az1qxlmVzg61J0puD3QqRKkTiIEJWoQBOlypqcCgcIhBQgBFIAmBPTWSRLWCYZzNscwaDrBMmw42XYdlNBdN7mcx+62STylxdquf7IaCwyYGZskbw6QCN+vOL6LpsBhoYWuk5bEzd0DWeGZzjqs/Ey4HVeFUmkmvX5693LIcHSRJGkHQnaOPXkkdA8PLpzS4F3cALct3GLCLm9ue6bVbLvw8v10VB7nSQeiZWcbSd/+lWrP1jy8VbqjYaSY5WH4+ip1+Hlz3Cch7EebHYb+EpC2wkaXE8+Hkmja+wnh/m+aeGT4EGOg3TyLcY9wcYPHytP66qHFNcAC3UTxPkB09VZkExyHnw+SZSGYuBI0+H7Q/JC0GVEpacwotz04Jh+8axpMbTfQop0ADOpF/EA/ilw7ANJ6dblQ1oALgACYEEkagTfjE3S7uyG2ywUpatfb7kfaeAFRgsO7w1i4gHhouNhd37zW88pvlIsTHGFxOIZ3ncnEephXsJJ2aZy/j1KN41IrV3v8rDDomp7gmwrpzQ6iLoTqHHkhFgHISZkrXXugUEJJRmQAoTwow5OBSMfFm52Dlkmpp9m0m05iY+z3tOMcF0ry81msY2GNEuvoSDc2vcQALXKxOxsOWsE6SO7pO7yTB0DmgA2N9lr0s0N7896xhxJvcDllgdZWXWd5NnZ+HwcaUYvo+vp3wL4iDBkAEdDG3mq/vudyY04x6CVIWBpJF+e0ECY222VKtSmozWxJ18TPHRVEkbjulpuSuPzi3p+uSp1HS8dbTvtY9SrOLrCm2TtYdTb6/JUsJDnMcPhu4j0InrHkpIrS4yc9VBb8h/uTeenmf1ZSsEW2A84t9ErCcx4G89fn+aMIJA4zpsNfpJSMVNKRWZWALgYsJvw+1fqR5KR9EF4dAsIneOuqgqOyumAQ/lchtnD0J8FeynK02Ai/GItHonPTUji1K8Xwf6IK9UCACA4/CIngTbgoacuGV8GXWy6RGvVS1qRcMwOUNGkCQDET4AhVmGQC4gkkw60AjSYt+glS0IZ1Hns/lya9/sRYjCOY3Kw3jL3tTDpEnhBd+isfHBoaXCSX92ZsC038bC/MrpQ8EkETwNp4iyw+1sO4CPskxFpaRoDHU+CsUJNyszJ8TpRjSco7Wt6d3f14GK9NViphzKaMMVpHHDGDunwQrTcIcvU/IISgViEieQmkIAahOhJCQBE/ZNStSMdE7PD1G/u7JMiAM8ERAM34yB/cmYvEZPdWc5+WANO9oBA8dlV7OxxFDKAIHwyRmcATnMaAA5f1poYeifd+9DpElxAIucuk6RPHgsuSyt35nbUZOrCKjvZfL89PuTYrFe6Y1oPeAiTyEuj0UNOqXVGuAlxgDhldckeH0S9qUgXDMWjUjSRMWE8S02T2VS0j+o4ho3yAltuv4qJWt1LsnJza/irW758iTFMDjl4ASbd03JPnPkq1JhbTdAkl3Q6QeURBTsJEvj7xueBm3P4T5hWKjhDNO93iL6xaOHwjwRa2g+Ms/xcdfwNwzrCdQYOvEkctOCBU92IG8wN7/qPFPoVc20bRM31PlCqdqVshOaNIEamCASD5ojFyllFqVY0qPmN7EtEg5WG5kkW0ggAiNjbqp20+7GkOEdI28lnYLEu/lRu+DaCWzaOnLgrtbFw+5ESYgzt3Rprqnzg07Ir0cTGcM0tNv7XMo1cV3qoI1ZrtIu35nyVTsqnmORwMfEOEjbx0T+2KhDxFgRP/f62Sditc6sDJhveIGp2AHiQrkYJUnLoc7VrVHjVTetpW+TdzRLYc4EW26mTqOcqt2nhiRbiCRPUWWtimNkw2LWja8/RZ+LZ/LO5HmJ3+ap0prPFo38bSf8Ax6ieqs2jDdhik/dTy80jzzKYStk8/LP7v3W6bn6JVHUMRyaPW6EARHszmmns3mtE1Ew1E0Uzz2dzTf8Ax60DUSZ0AZ/7go6tDKRNx81ol6gxjZagVMvtpD3LWNjMdMwP29QIEkCCdFsOo5W+6Algb9mRmdIkAN4xpvpeCVQ7Pj3THxJYWNBEGC4NJMbXLvG61qGLa9mZsgRynuhpd0N4jqsmpe/zO6wihl1aV0renHv0GvOUNAbJLjl0IpugxGt7QToFUfhCHMMix1gZi43IbsBJGis4bEUzlhwsCWjSBJmSLH8lcqULT5Ajf8BHyUd3F6ouxUa0fhfLZ+nfdilgwCXGC1vxOdobzbrYDzTcS6WOLbEmwdYiJsFYfRlt9MwIHnb0VKnTJJkTABDRxBgQPFPjZu5DVcoQyb3vqXMNT92yX3iCBvebW1vGize0AdHg/EbxIvr+S0zVFrg5DDiTEugDxHejwUOPpmTOhjQwRaTfrZEHaV2JWgp0XCPBevv9B3YuDa2k95h2Rzcs2Lc7X3sdSWNF+BVQNa5pcRDhmOnE6i95j1VzCDLTucxcdRAgN56lZVftIh5DQMoOhm6lipVJOxQqzp4WjHNs76Wvv+NOJRxdYudwAsBwC0fZZ4Fcg/aYQOoh30WdXqZnF2kmY4ckuHrljg5urSCPBX5U81Nx6HM0sQ4YhVm72d/l+jrscyD0WVjT3T0V0dsUqjfiymPhPG2h0KzcZVBY6OOX8Vl0KM/MSa2Os8Q8RovCyySTbVkvXoYdRQkqSq5RsEuHULZOHJ8T8RHCB5BCKpl55uKEgFD94dxKT94dxKSEQgBffu4pPfO4lEIDUCh7w8U4SU5lNWaVFAG77JshjgNzfkQO783eSmOEysIaZ75IMm1hN9Y7p52Cpdl1C2Wi0wZGxBBn0W/WoCDA+Lba0nTYiT5LOqpwqN8zrcBKNfDKCX+Ka9+Xrp7mT7h2YyBmdY5YhrWgE25mPLmtapWytAILsrWixiSQSSeCjrUjltc89BefEcuip1Wkuc1pmzdyIIjQ+fmm6VNyaUZYNNq93t/bt1d9dPaxNjqpaA1upaHOAEt72uYbpezRDXuBMkZZJ1F9OBv6KPGDvaR3iNZtYD0kIMspi2rjoZBDRDevxG+8BO8v4EluyFYlxxDlL/GKfPTSy0K9GtDw0aTvxJ4kTw8lNjHF1V0kxmtqIOij7OkPzRMCb6aiJ8Y8lpVaI944mxzHa/5bpatoS24DMGqmJpPX+S06a92IW0oMCCWthsjgZceW/wCgudc266QuAJdHANnS5IM8RZc88XUmFu7/ACK3jSilBLr7aLvpYiITYUhCYVdOdFpfEFPiKvcA6nzVWmJKlx7YjoEAUXqXs+hmqNA4z5Cfooiui9iuzs9Wq7ajh6tU+DYHqUjAxqVEkiN5KF2nsX7PNq42jSdp7sucefu3GPX0SqvUquLskSRimtTzotSZVJCc1qsEZCGqZlFT0sNKu0sGiwFWlh1aZRVhuGThSSgRNauqwkVm93YaCLWEj0K50Uwtj2cr5KsE2cCPEiBHO+qq4qnmhdbo1/CcU6FbLwl2iZ9ODB9OizhSmoTsATpwkwPILb7RpwDBmLRB11va9t1kExmMXNvMQfmsylJp9TsMXGE6eZ7J306cBrDILiOMA8dbefqjEwGDNJku5fZAF9tG24WVijRGTU6SBztJ9PJV8USWRwkxxnfqrSfx26mbUg/Ic7XbTa074cPXcgwFzB0JG8bgyfL1TRjS523ecT0nRJgJFVrosHNJtoJv6Sp6eFFN3Eg/F/xjwurNVxTdzGwUK9SEVC6V9X07v/4S42rkaTluZaOfPw+iwStXtVtmgbT4b/WVlzCXDJZL8xnjE5OvkeyX11f4I3KvVcpajlWqFWTGBs3I2T6ji4Iw9Q3AJ72o49VP2Y1vvA1+ht0PFIBVFNd7+z7DRgu0nx/g06XP+Y8z9Fk9sYDDinSqMkWLKw4PGjhyK1PYntKmMFiMOCTXr16Aa0AyWMcHOPobc0Si1b39tRLm97IO93UxFcfYYGgxMS+k3T+5Ch7ExMUa7A0y+Cde6G1tPkhS0Wop3S3I5xzHlLGSrdDDKTD4RaNKhCjsSEVLDqw2mpAxPaxKAwMThTUraaeGpQIRRU2Gdke12uUg/klTSkavoLGTi7o6utSzsztgtdcEbSNI2MzK53GU+Ufr0UVLFPZ8LiOQJjyU2M7QFQSW5X7x8J5gbdFj1cHOLvHVHY4HxulJZa3wvnwK7K85WQJsAQLgiQOsyrrsLl1adI2jh4BY4Z5ra7M7YaGhla4G8TaLARupqlCeRNLXiQYbxOkq8o3tD+Pf0IKjANuU3uqj2Egjcbcp/QWhjK9MiWuEbbHyVfBCk8kucGP0bMgHeZ05KooVL7P2NueMwzikpR16ojdRzMjjz5XPWy5+o2F0mMwhpgcDoR+KxMXS73W6tYOpq4mP47hk6ca0eGj9Ht31M54ULmK6aajdTWkckV6YhLk89QpfdoymUAamGxYqsylsuNngAkkAWICsYLs7EYN2HxQYMry40nG7SWy0gxoROizuy8W6hWZVZ8THB3IxqDyOi9T7Y9o8PisGabGZadaHgWmhiR8Uf5XfU8Ux3v0DQ57sjtjJQrADvvyAkjSHF7/WEiyMFVLXtzAu7zpHE5SN+nohDqyhogUU9ynTowpxTWqzskcSpm9lt5qQaY7aSlbSWt+4tH/aQ4dvBKBmZU0rTNMcAo3cggUzoRkPAq/fokIPFJcDOe0jWyjKu41nd6KggAJTSUEpEAIkhSswzzo1x6NJUzOx6x0pVD/scmuUVux2VvgVASIgkRfW09ExzZMlarPZrEnSi/xgfMqwz2NxJ/wwOrmqPPTve6H2qWy62MA0VG6iurZ7BYg6mmP9xPyCsU/2eVN6rB0BP4I86HMPKnyOKdQUb6HBehs/Z4B8VbyZ+amHsHhx8VRx8WhN8+PAXypHm7RxBVzs3FlhjY+h2K7Or7NYRrwMxIm8vGnglx3Y+EEZGA9C4pPOXJh5T5mTTw0vol1u65xdrm2nzMIXS+y2HZUqZCxvda7IHi0SCUJFNPdA6bXElZ7PVv6TvKPmnfw1X/px1c38VsP9sWD7o6vCqVfbRn32eZPyRmrckLlp8ykPZSudmj/cPoh3sfV3cweJP0SV/bT7pB6MefoqdT2sed3+FIfNxRerzQf9fIu/wcd6rfAFKPY9u9U+DfzWX/ENYzaqRv8AA3/pMHadc/ZdfjVb9BZFqn+wZocjXd7JUhrUefAfgnfw3hhqXeLgFgvxFc2yjxdUPqLJ9XE1svefQA5NuPMpMkn/ACFzLhE3D2PhALgHq8n6qsaeAZYspyNbElYf7zUIj31uDGMNvBZuJw+Jc49+uRtlY7fo1NdNfykxylJ7ROsb2vgW6MZ4Uifoj+L8OPhYbcKYC4g9iVzq2uRzzNHm4hIfZ6PjA6vrU2x4Z5SeXS9R2aodo/25YBZsci5jVSqftIboGsHWq36LjK2BpNtmwzT/AO9m9GNKjBoN1rUR/pp1nepa0J6pw/1+pG5y5nW1f2kHb3Q8ajvkFVq/tCeTY+VJx+ZXNvx+GH+JUP8ApotHq56Y/tuhMhtY+NNnlAKcoLghMz4s6B3txXOnvD0YxvzJUJ9rMSdRUPWoG/8AELDd7Q0v6Tz/AKqzv/qAkHtMB8NFg6l58yXJcvQL9Tb/APN4l0yNeL6hhAxmJP8ATHMtJPqVg/xNUNg1g/2A/wDKU7/z9Y/aI5NAHyS2fQVW6mzT96da39rW2+am/c3GM1aqR1gegXOfvtc7u6yrFN9UDvOGm7ik+YuVcjq+y8SKHegu1BlziTPObJVleyfZ7q1XI0gvdJEkbAkgydI+SEjkkJludizBMGjG6cBwVptIRYAdAAhCe0iJFbFvIkbLMdUPLyCEJJ7Ekdy7gqYcLz/cR8itin2VTLjLZ0+07hwlCFScnzLCSsUO1AKYdka0WP2GnTqFxfavtLXYO49rbnSlS4f6UIWjThFrVEV3Yr9ne0+JeDmrP8DGw4Kl2v2tWLhNWobffdx6oQopaPQko6oxKmKeTdxPUprqx4pEJ+5E20tCH3h4pqEJxCSMap2URlJjghCYxyEDBwUhahCGPjsxX2Hh9FW98eKEJxE2x5rOy6nfcpWGyRCEDOi9mBFS3D6IQhMJoLQ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2" descr="https://encrypted-tbn2.gstatic.com/images?q=tbn:ANd9GcSZZbLc1omdp8U9Vn_bG9-0ebzpAQHMHRUqBk_ZL-e2LHcbJgqU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7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7022</TotalTime>
  <Words>311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What are the finger like projections in the small intestine and what do they do?</vt:lpstr>
      <vt:lpstr>  What part of the nervous system is your brain and spinal Cord? </vt:lpstr>
      <vt:lpstr>How do the two systems pictured interact with each other?</vt:lpstr>
      <vt:lpstr>These are glands of the endocrine system. What do they make that helps regulate your body?</vt:lpstr>
      <vt:lpstr>What are the five  major organs and tissues in this system?</vt:lpstr>
      <vt:lpstr>How do these two systems work together?</vt:lpstr>
      <vt:lpstr>Give two examples of Chemical Digestion.</vt:lpstr>
      <vt:lpstr>What are the air sacs inside the lungs called that exchange oxygen for Carbon Dioxide?</vt:lpstr>
      <vt:lpstr>What system and structure do muscles attach to in order to make movement?</vt:lpstr>
      <vt:lpstr>Give two examples of Mechanical Digestion.</vt:lpstr>
      <vt:lpstr>What are the main functions of the pictured system?</vt:lpstr>
      <vt:lpstr>What levels of organization are smaller than the structure pictured?</vt:lpstr>
      <vt:lpstr>How many body systems does a human have?</vt:lpstr>
      <vt:lpstr>What type of feedback helped birth this baby?</vt:lpstr>
      <vt:lpstr>What is a nerve cell called and how does the signal travel through it?</vt:lpstr>
      <vt:lpstr>What is the largest organ of the human body?</vt:lpstr>
    </vt:vector>
  </TitlesOfParts>
  <Company>CFISD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Synthesis Review Game</dc:title>
  <dc:creator>JESSICA SMITH</dc:creator>
  <cp:lastModifiedBy>JESSICA SMITH</cp:lastModifiedBy>
  <cp:revision>41</cp:revision>
  <dcterms:created xsi:type="dcterms:W3CDTF">2014-02-12T13:39:05Z</dcterms:created>
  <dcterms:modified xsi:type="dcterms:W3CDTF">2015-02-26T15:19:27Z</dcterms:modified>
</cp:coreProperties>
</file>